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Default Extension="wav" ContentType="audio/wav"/>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27"/>
  </p:notesMasterIdLst>
  <p:handoutMasterIdLst>
    <p:handoutMasterId r:id="rId28"/>
  </p:handoutMasterIdLst>
  <p:sldIdLst>
    <p:sldId id="256" r:id="rId2"/>
    <p:sldId id="284" r:id="rId3"/>
    <p:sldId id="260" r:id="rId4"/>
    <p:sldId id="261" r:id="rId5"/>
    <p:sldId id="262" r:id="rId6"/>
    <p:sldId id="257" r:id="rId7"/>
    <p:sldId id="263" r:id="rId8"/>
    <p:sldId id="264" r:id="rId9"/>
    <p:sldId id="280" r:id="rId10"/>
    <p:sldId id="265" r:id="rId11"/>
    <p:sldId id="266" r:id="rId12"/>
    <p:sldId id="267" r:id="rId13"/>
    <p:sldId id="272" r:id="rId14"/>
    <p:sldId id="273" r:id="rId15"/>
    <p:sldId id="274" r:id="rId16"/>
    <p:sldId id="275" r:id="rId17"/>
    <p:sldId id="276" r:id="rId18"/>
    <p:sldId id="279" r:id="rId19"/>
    <p:sldId id="277" r:id="rId20"/>
    <p:sldId id="285" r:id="rId21"/>
    <p:sldId id="290" r:id="rId22"/>
    <p:sldId id="270" r:id="rId23"/>
    <p:sldId id="271" r:id="rId24"/>
    <p:sldId id="289" r:id="rId25"/>
    <p:sldId id="292" r:id="rId26"/>
  </p:sldIdLst>
  <p:sldSz cx="9144000" cy="6858000" type="screen4x3"/>
  <p:notesSz cx="6858000" cy="9144000"/>
  <p:defaultTextStyle>
    <a:defPPr>
      <a:defRPr lang="en-US"/>
    </a:defPPr>
    <a:lvl1pPr algn="l" rtl="0" eaLnBrk="0" fontAlgn="base" hangingPunct="0">
      <a:spcBef>
        <a:spcPct val="0"/>
      </a:spcBef>
      <a:spcAft>
        <a:spcPct val="0"/>
      </a:spcAft>
      <a:defRPr sz="77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77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77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77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7700" kern="1200">
        <a:solidFill>
          <a:schemeClr val="tx1"/>
        </a:solidFill>
        <a:latin typeface="Times New Roman" pitchFamily="18" charset="0"/>
        <a:ea typeface="+mn-ea"/>
        <a:cs typeface="+mn-cs"/>
      </a:defRPr>
    </a:lvl5pPr>
    <a:lvl6pPr marL="2286000" algn="l" defTabSz="914400" rtl="0" eaLnBrk="1" latinLnBrk="0" hangingPunct="1">
      <a:defRPr sz="7700" kern="1200">
        <a:solidFill>
          <a:schemeClr val="tx1"/>
        </a:solidFill>
        <a:latin typeface="Times New Roman" pitchFamily="18" charset="0"/>
        <a:ea typeface="+mn-ea"/>
        <a:cs typeface="+mn-cs"/>
      </a:defRPr>
    </a:lvl6pPr>
    <a:lvl7pPr marL="2743200" algn="l" defTabSz="914400" rtl="0" eaLnBrk="1" latinLnBrk="0" hangingPunct="1">
      <a:defRPr sz="7700" kern="1200">
        <a:solidFill>
          <a:schemeClr val="tx1"/>
        </a:solidFill>
        <a:latin typeface="Times New Roman" pitchFamily="18" charset="0"/>
        <a:ea typeface="+mn-ea"/>
        <a:cs typeface="+mn-cs"/>
      </a:defRPr>
    </a:lvl7pPr>
    <a:lvl8pPr marL="3200400" algn="l" defTabSz="914400" rtl="0" eaLnBrk="1" latinLnBrk="0" hangingPunct="1">
      <a:defRPr sz="7700" kern="1200">
        <a:solidFill>
          <a:schemeClr val="tx1"/>
        </a:solidFill>
        <a:latin typeface="Times New Roman" pitchFamily="18" charset="0"/>
        <a:ea typeface="+mn-ea"/>
        <a:cs typeface="+mn-cs"/>
      </a:defRPr>
    </a:lvl8pPr>
    <a:lvl9pPr marL="3657600" algn="l" defTabSz="914400" rtl="0" eaLnBrk="1" latinLnBrk="0" hangingPunct="1">
      <a:defRPr sz="77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0033CC"/>
    <a:srgbClr val="336699"/>
    <a:srgbClr val="66CCFF"/>
    <a:srgbClr val="00CCFF"/>
    <a:srgbClr val="0099CC"/>
    <a:srgbClr val="3399FF"/>
    <a:srgbClr val="33CCFF"/>
    <a:srgbClr val="FFCC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vertBarState="minimized">
    <p:restoredLeft sz="15620"/>
    <p:restoredTop sz="94761" autoAdjust="0"/>
  </p:normalViewPr>
  <p:slideViewPr>
    <p:cSldViewPr>
      <p:cViewPr>
        <p:scale>
          <a:sx n="66" d="100"/>
          <a:sy n="66" d="100"/>
        </p:scale>
        <p:origin x="-444" y="5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66" d="100"/>
          <a:sy n="66" d="100"/>
        </p:scale>
        <p:origin x="-930" y="25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505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506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506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F2C25F6B-141A-4461-98CC-EE3C2DE06559}"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686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6868"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686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687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687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45A0952E-DE4E-4B4A-B025-B34D1FE42AD7}"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8518D17-F822-4CD6-A23B-4ACECA7C8198}" type="slidenum">
              <a:rPr lang="en-US"/>
              <a:pPr/>
              <a:t>1</a:t>
            </a:fld>
            <a:endParaRPr lang="en-US"/>
          </a:p>
        </p:txBody>
      </p:sp>
      <p:sp>
        <p:nvSpPr>
          <p:cNvPr id="37890" name="Rectangle 2"/>
          <p:cNvSpPr>
            <a:spLocks noChangeArrowheads="1" noTextEdit="1"/>
          </p:cNvSpPr>
          <p:nvPr>
            <p:ph type="sldImg"/>
          </p:nvPr>
        </p:nvSpPr>
        <p:spPr>
          <a:ln/>
        </p:spPr>
      </p:sp>
      <p:sp>
        <p:nvSpPr>
          <p:cNvPr id="378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4D42D6-CC6F-49A4-98FD-E3464FCDF064}" type="slidenum">
              <a:rPr lang="en-US"/>
              <a:pPr/>
              <a:t>10</a:t>
            </a:fld>
            <a:endParaRPr lang="en-US"/>
          </a:p>
        </p:txBody>
      </p:sp>
      <p:sp>
        <p:nvSpPr>
          <p:cNvPr id="70658" name="Rectangle 2"/>
          <p:cNvSpPr>
            <a:spLocks noChangeArrowheads="1" noTextEdit="1"/>
          </p:cNvSpPr>
          <p:nvPr>
            <p:ph type="sldImg"/>
          </p:nvPr>
        </p:nvSpPr>
        <p:spPr>
          <a:ln/>
        </p:spPr>
      </p:sp>
      <p:sp>
        <p:nvSpPr>
          <p:cNvPr id="70659" name="Rectangle 3"/>
          <p:cNvSpPr>
            <a:spLocks noGrp="1" noChangeArrowheads="1"/>
          </p:cNvSpPr>
          <p:nvPr>
            <p:ph type="body" idx="1"/>
          </p:nvPr>
        </p:nvSpPr>
        <p:spPr/>
        <p:txBody>
          <a:bodyPr/>
          <a:lstStyle/>
          <a:p>
            <a:r>
              <a:rPr lang="en-US"/>
              <a:t>We always want to balance with feeling tone.</a:t>
            </a:r>
          </a:p>
          <a:p>
            <a:endParaRPr lang="en-US"/>
          </a:p>
          <a:p>
            <a:r>
              <a:rPr lang="en-US"/>
              <a:t>Think for a min what words come to mind when you think of feeling Tone</a:t>
            </a:r>
          </a:p>
          <a:p>
            <a:endParaRPr lang="en-US"/>
          </a:p>
          <a:p>
            <a:r>
              <a:rPr lang="en-US"/>
              <a:t>The teacher purposely puts it in to keep or change focus</a:t>
            </a:r>
          </a:p>
          <a:p>
            <a:endParaRPr lang="en-US"/>
          </a:p>
          <a:p>
            <a:r>
              <a:rPr lang="en-US"/>
              <a:t>Not the teachers mood</a:t>
            </a:r>
          </a:p>
          <a:p>
            <a:endParaRPr lang="en-US"/>
          </a:p>
          <a:p>
            <a:r>
              <a:rPr lang="en-US"/>
              <a:t>Examples</a:t>
            </a:r>
          </a:p>
          <a:p>
            <a:r>
              <a:rPr lang="en-US"/>
              <a:t>  kids who misbehave on the day before break</a:t>
            </a:r>
          </a:p>
          <a:p>
            <a:endParaRPr lang="en-US"/>
          </a:p>
          <a:p>
            <a:r>
              <a:rPr lang="en-US"/>
              <a:t>You may be in a bad  mood but….</a:t>
            </a:r>
          </a:p>
          <a:p>
            <a:endParaRPr lang="en-US"/>
          </a:p>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6409ADF-A742-4135-85FC-3E0234C3639F}" type="slidenum">
              <a:rPr lang="en-US"/>
              <a:pPr/>
              <a:t>11</a:t>
            </a:fld>
            <a:endParaRPr lang="en-US"/>
          </a:p>
        </p:txBody>
      </p:sp>
      <p:sp>
        <p:nvSpPr>
          <p:cNvPr id="71682" name="Rectangle 2"/>
          <p:cNvSpPr>
            <a:spLocks noChangeArrowheads="1" noTextEdit="1"/>
          </p:cNvSpPr>
          <p:nvPr>
            <p:ph type="sldImg"/>
          </p:nvPr>
        </p:nvSpPr>
        <p:spPr>
          <a:ln/>
        </p:spPr>
      </p:sp>
      <p:sp>
        <p:nvSpPr>
          <p:cNvPr id="71683" name="Rectangle 3"/>
          <p:cNvSpPr>
            <a:spLocks noGrp="1" noChangeArrowheads="1"/>
          </p:cNvSpPr>
          <p:nvPr>
            <p:ph type="body" idx="1"/>
          </p:nvPr>
        </p:nvSpPr>
        <p:spPr/>
        <p:txBody>
          <a:bodyPr/>
          <a:lstStyle/>
          <a:p>
            <a:r>
              <a:rPr lang="en-US"/>
              <a:t>Pleasant is most effective—it is not syrupy on kids</a:t>
            </a:r>
          </a:p>
          <a:p>
            <a:r>
              <a:rPr lang="en-US"/>
              <a:t>  Kids want  objectivity, fairness, consistency</a:t>
            </a:r>
          </a:p>
          <a:p>
            <a:endParaRPr lang="en-US"/>
          </a:p>
          <a:p>
            <a:r>
              <a:rPr lang="en-US"/>
              <a:t>Activity—could brainstorm things we could do to create a pleasant feeling tone---learn names, etc</a:t>
            </a:r>
          </a:p>
          <a:p>
            <a:endParaRPr lang="en-US"/>
          </a:p>
          <a:p>
            <a:r>
              <a:rPr lang="en-US"/>
              <a:t>Unpleasant –we transfer the negatives to the people and the content  The key is if we use it and we sometimes need to  we always need to return to pleasant</a:t>
            </a:r>
          </a:p>
          <a:p>
            <a:r>
              <a:rPr lang="en-US"/>
              <a:t>   Notice the word unpleasant…not negative.  In this discussion they are not synonymous.   </a:t>
            </a:r>
          </a:p>
          <a:p>
            <a:r>
              <a:rPr lang="en-US"/>
              <a:t>   Cell phones in workshops examples</a:t>
            </a:r>
          </a:p>
          <a:p>
            <a:r>
              <a:rPr lang="en-US"/>
              <a:t>	Kids in a coop activity and they don’t do well….</a:t>
            </a:r>
          </a:p>
          <a:p>
            <a:endParaRPr lang="en-US"/>
          </a:p>
          <a:p>
            <a:r>
              <a:rPr lang="en-US"/>
              <a:t>Neutral—not a motivator—avoid it.  Like kissing your sister  a tie in a ball game.  Giving a test it might be ok</a:t>
            </a:r>
          </a:p>
          <a:p>
            <a:endParaRPr lang="en-US"/>
          </a:p>
          <a:p>
            <a:r>
              <a:rPr lang="en-US"/>
              <a:t>Closure—tell me the two that are motivators, which one do we avoid, etc</a:t>
            </a:r>
          </a:p>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E0F808-C211-4B82-9E1E-67612783838B}" type="slidenum">
              <a:rPr lang="en-US"/>
              <a:pPr/>
              <a:t>12</a:t>
            </a:fld>
            <a:endParaRPr lang="en-US"/>
          </a:p>
        </p:txBody>
      </p:sp>
      <p:sp>
        <p:nvSpPr>
          <p:cNvPr id="72706" name="Rectangle 2"/>
          <p:cNvSpPr>
            <a:spLocks noChangeArrowheads="1" noTextEdit="1"/>
          </p:cNvSpPr>
          <p:nvPr>
            <p:ph type="sldImg"/>
          </p:nvPr>
        </p:nvSpPr>
        <p:spPr>
          <a:ln/>
        </p:spPr>
      </p:sp>
      <p:sp>
        <p:nvSpPr>
          <p:cNvPr id="72707" name="Rectangle 3"/>
          <p:cNvSpPr>
            <a:spLocks noGrp="1" noChangeArrowheads="1"/>
          </p:cNvSpPr>
          <p:nvPr>
            <p:ph type="body" idx="1"/>
          </p:nvPr>
        </p:nvSpPr>
        <p:spPr/>
        <p:txBody>
          <a:bodyPr/>
          <a:lstStyle/>
          <a:p>
            <a:r>
              <a:rPr lang="en-US"/>
              <a:t>A cliché  but true  The feeling tone has an impact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1EF6C0-F342-40AA-B688-88EF54FD19B7}" type="slidenum">
              <a:rPr lang="en-US"/>
              <a:pPr/>
              <a:t>13</a:t>
            </a:fld>
            <a:endParaRPr lang="en-US"/>
          </a:p>
        </p:txBody>
      </p:sp>
      <p:sp>
        <p:nvSpPr>
          <p:cNvPr id="73730" name="Rectangle 2"/>
          <p:cNvSpPr>
            <a:spLocks noChangeArrowheads="1" noTextEdit="1"/>
          </p:cNvSpPr>
          <p:nvPr>
            <p:ph type="sldImg"/>
          </p:nvPr>
        </p:nvSpPr>
        <p:spPr>
          <a:ln/>
        </p:spPr>
      </p:sp>
      <p:sp>
        <p:nvSpPr>
          <p:cNvPr id="73731" name="Rectangle 3"/>
          <p:cNvSpPr>
            <a:spLocks noGrp="1" noChangeArrowheads="1"/>
          </p:cNvSpPr>
          <p:nvPr>
            <p:ph type="body" idx="1"/>
          </p:nvPr>
        </p:nvSpPr>
        <p:spPr/>
        <p:txBody>
          <a:bodyPr/>
          <a:lstStyle/>
          <a:p>
            <a:r>
              <a:rPr lang="en-US"/>
              <a:t>Set </a:t>
            </a:r>
          </a:p>
          <a:p>
            <a:endParaRPr lang="en-US"/>
          </a:p>
          <a:p>
            <a:r>
              <a:rPr lang="en-US"/>
              <a:t>Consider this quote  </a:t>
            </a:r>
          </a:p>
          <a:p>
            <a:r>
              <a:rPr lang="en-US"/>
              <a:t>Tell who Glasser is</a:t>
            </a:r>
          </a:p>
          <a:p>
            <a:endParaRPr lang="en-US"/>
          </a:p>
          <a:p>
            <a:r>
              <a:rPr lang="en-US"/>
              <a:t>Essentially the message often to kids is…”Do this or you’re gonna get shot”</a:t>
            </a:r>
          </a:p>
          <a:p>
            <a:endParaRPr lang="en-US"/>
          </a:p>
          <a:p>
            <a:r>
              <a:rPr lang="en-US"/>
              <a:t>We can find  ways to motivate kids without force</a:t>
            </a:r>
          </a:p>
          <a:p>
            <a:endParaRPr lang="en-US"/>
          </a:p>
          <a:p>
            <a:r>
              <a:rPr lang="en-US"/>
              <a:t>We are not talking about mgmt</a:t>
            </a:r>
          </a:p>
          <a:p>
            <a:endParaRPr lang="en-US"/>
          </a:p>
          <a:p>
            <a:r>
              <a:rPr lang="en-US"/>
              <a:t>When you think of the word success what do you think about in American society—talk with partners</a:t>
            </a:r>
          </a:p>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18920A-5004-4FE6-A2F3-FF7415BD616F}" type="slidenum">
              <a:rPr lang="en-US"/>
              <a:pPr/>
              <a:t>14</a:t>
            </a:fld>
            <a:endParaRPr lang="en-US"/>
          </a:p>
        </p:txBody>
      </p:sp>
      <p:sp>
        <p:nvSpPr>
          <p:cNvPr id="74754" name="Rectangle 2"/>
          <p:cNvSpPr>
            <a:spLocks noChangeArrowheads="1" noTextEdit="1"/>
          </p:cNvSpPr>
          <p:nvPr>
            <p:ph type="sldImg"/>
          </p:nvPr>
        </p:nvSpPr>
        <p:spPr>
          <a:ln/>
        </p:spPr>
      </p:sp>
      <p:sp>
        <p:nvSpPr>
          <p:cNvPr id="74755" name="Rectangle 3"/>
          <p:cNvSpPr>
            <a:spLocks noGrp="1" noChangeArrowheads="1"/>
          </p:cNvSpPr>
          <p:nvPr>
            <p:ph type="body" idx="1"/>
          </p:nvPr>
        </p:nvSpPr>
        <p:spPr/>
        <p:txBody>
          <a:bodyPr/>
          <a:lstStyle/>
          <a:p>
            <a:r>
              <a:rPr lang="en-US"/>
              <a:t>Show definition</a:t>
            </a:r>
          </a:p>
          <a:p>
            <a:endParaRPr lang="en-US"/>
          </a:p>
          <a:p>
            <a:r>
              <a:rPr lang="en-US"/>
              <a:t>Copy in notes  underline key words</a:t>
            </a:r>
          </a:p>
          <a:p>
            <a:endParaRPr lang="en-US"/>
          </a:p>
          <a:p>
            <a:r>
              <a:rPr lang="en-US"/>
              <a:t>Which of these examples is true of a successful experience</a:t>
            </a:r>
          </a:p>
          <a:p>
            <a:r>
              <a:rPr lang="en-US"/>
              <a:t>	I am goiung to teach you to spell the word dog</a:t>
            </a:r>
          </a:p>
          <a:p>
            <a:r>
              <a:rPr lang="en-US"/>
              <a:t>   	The word is D   o    G</a:t>
            </a:r>
          </a:p>
          <a:p>
            <a:endParaRPr lang="en-US"/>
          </a:p>
          <a:p>
            <a:r>
              <a:rPr lang="en-US"/>
              <a:t>	A and B in norse semetice alpahbet</a:t>
            </a:r>
          </a:p>
          <a:p>
            <a:endParaRPr lang="en-US"/>
          </a:p>
          <a:p>
            <a:r>
              <a:rPr lang="en-US"/>
              <a:t>Which one was a successful experience</a:t>
            </a:r>
          </a:p>
          <a:p>
            <a:r>
              <a:rPr lang="en-US"/>
              <a:t>Why?  Feedack, acieveble, multiple modalities, etc</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5EDD61-882F-48BC-BE9D-4729A9178EE0}" type="slidenum">
              <a:rPr lang="en-US"/>
              <a:pPr/>
              <a:t>15</a:t>
            </a:fld>
            <a:endParaRPr lang="en-US"/>
          </a:p>
        </p:txBody>
      </p:sp>
      <p:sp>
        <p:nvSpPr>
          <p:cNvPr id="75778" name="Rectangle 2"/>
          <p:cNvSpPr>
            <a:spLocks noChangeArrowheads="1" noTextEdit="1"/>
          </p:cNvSpPr>
          <p:nvPr>
            <p:ph type="sldImg"/>
          </p:nvPr>
        </p:nvSpPr>
        <p:spPr>
          <a:ln/>
        </p:spPr>
      </p:sp>
      <p:sp>
        <p:nvSpPr>
          <p:cNvPr id="75779" name="Rectangle 3"/>
          <p:cNvSpPr>
            <a:spLocks noGrp="1" noChangeArrowheads="1"/>
          </p:cNvSpPr>
          <p:nvPr>
            <p:ph type="body" idx="1"/>
          </p:nvPr>
        </p:nvSpPr>
        <p:spPr/>
        <p:txBody>
          <a:bodyPr/>
          <a:lstStyle/>
          <a:p>
            <a:r>
              <a:rPr lang="en-US"/>
              <a:t>Internal—the student needs to know that he is getting it right—by feedback</a:t>
            </a:r>
          </a:p>
          <a:p>
            <a:endParaRPr lang="en-US"/>
          </a:p>
          <a:p>
            <a:r>
              <a:rPr lang="en-US"/>
              <a:t>Motion—From the unknown to the known</a:t>
            </a:r>
          </a:p>
          <a:p>
            <a:endParaRPr lang="en-US"/>
          </a:p>
          <a:p>
            <a:r>
              <a:rPr lang="en-US"/>
              <a:t>Achievable</a:t>
            </a:r>
          </a:p>
          <a:p>
            <a:endParaRPr lang="en-US"/>
          </a:p>
          <a:p>
            <a:r>
              <a:rPr lang="en-US"/>
              <a:t>Learning,</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EBFAD2-B8D0-4D24-9426-F9F88DD12B80}" type="slidenum">
              <a:rPr lang="en-US"/>
              <a:pPr/>
              <a:t>16</a:t>
            </a:fld>
            <a:endParaRPr lang="en-US"/>
          </a:p>
        </p:txBody>
      </p:sp>
      <p:sp>
        <p:nvSpPr>
          <p:cNvPr id="76802" name="Rectangle 2"/>
          <p:cNvSpPr>
            <a:spLocks noChangeArrowheads="1" noTextEdit="1"/>
          </p:cNvSpPr>
          <p:nvPr>
            <p:ph type="sldImg"/>
          </p:nvPr>
        </p:nvSpPr>
        <p:spPr>
          <a:ln/>
        </p:spPr>
      </p:sp>
      <p:sp>
        <p:nvSpPr>
          <p:cNvPr id="76803" name="Rectangle 3"/>
          <p:cNvSpPr>
            <a:spLocks noGrp="1" noChangeArrowheads="1"/>
          </p:cNvSpPr>
          <p:nvPr>
            <p:ph type="body" idx="1"/>
          </p:nvPr>
        </p:nvSpPr>
        <p:spPr>
          <a:xfrm>
            <a:off x="914400" y="4343400"/>
            <a:ext cx="5486400" cy="4114800"/>
          </a:xfrm>
        </p:spPr>
        <p:txBody>
          <a:bodyPr/>
          <a:lstStyle/>
          <a:p>
            <a:r>
              <a:rPr lang="en-US"/>
              <a:t>As a learner as an adult, why is your learning at the correct level important?</a:t>
            </a:r>
          </a:p>
          <a:p>
            <a:endParaRPr lang="en-US"/>
          </a:p>
          <a:p>
            <a:r>
              <a:rPr lang="en-US"/>
              <a:t>Put yourself in the role of the student…how does it help them to feel success when you teach to an objective?</a:t>
            </a:r>
          </a:p>
          <a:p>
            <a:endParaRPr lang="en-US"/>
          </a:p>
          <a:p>
            <a:r>
              <a:rPr lang="en-US"/>
              <a:t>What are some reasons kids love video games?</a:t>
            </a:r>
          </a:p>
          <a:p>
            <a:r>
              <a:rPr lang="en-US"/>
              <a:t>    We all love feedback…our brains are designed to seek and cherish feedback.</a:t>
            </a:r>
          </a:p>
          <a:p>
            <a:endParaRPr lang="en-US"/>
          </a:p>
          <a:p>
            <a:r>
              <a:rPr lang="en-US"/>
              <a:t>We all love to be recognized for our successes…</a:t>
            </a:r>
          </a:p>
          <a:p>
            <a:r>
              <a:rPr lang="en-US"/>
              <a:t>    But isn’t that a reward?</a:t>
            </a:r>
          </a:p>
          <a:p>
            <a:r>
              <a:rPr lang="en-US"/>
              <a:t>     Discuss rewards vs. celebrations</a:t>
            </a:r>
          </a:p>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185A5E-F76C-4FB3-9C94-2A51931CCD5B}" type="slidenum">
              <a:rPr lang="en-US"/>
              <a:pPr/>
              <a:t>17</a:t>
            </a:fld>
            <a:endParaRPr lang="en-US"/>
          </a:p>
        </p:txBody>
      </p:sp>
      <p:sp>
        <p:nvSpPr>
          <p:cNvPr id="77826" name="Rectangle 2"/>
          <p:cNvSpPr>
            <a:spLocks noChangeArrowheads="1" noTextEdit="1"/>
          </p:cNvSpPr>
          <p:nvPr>
            <p:ph type="sldImg"/>
          </p:nvPr>
        </p:nvSpPr>
        <p:spPr>
          <a:ln/>
        </p:spPr>
      </p:sp>
      <p:sp>
        <p:nvSpPr>
          <p:cNvPr id="77827" name="Rectangle 3"/>
          <p:cNvSpPr>
            <a:spLocks noGrp="1" noChangeArrowheads="1"/>
          </p:cNvSpPr>
          <p:nvPr>
            <p:ph type="body" idx="1"/>
          </p:nvPr>
        </p:nvSpPr>
        <p:spPr/>
        <p:txBody>
          <a:bodyPr/>
          <a:lstStyle/>
          <a:p>
            <a:r>
              <a:rPr lang="en-US"/>
              <a:t>Wait time and Bell work are great whole group techniques</a:t>
            </a:r>
          </a:p>
          <a:p>
            <a:endParaRPr lang="en-US"/>
          </a:p>
          <a:p>
            <a:r>
              <a:rPr lang="en-US"/>
              <a:t>Dignify is a hard part in teaching—This is when a child doesn’t know or gives the wrong answer</a:t>
            </a:r>
          </a:p>
          <a:p>
            <a:r>
              <a:rPr lang="en-US"/>
              <a:t>  Example—run in this sentence is not a noun</a:t>
            </a:r>
          </a:p>
          <a:p>
            <a:r>
              <a:rPr lang="en-US"/>
              <a:t>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FCF557-C539-48B3-98AD-324C1BB59C83}" type="slidenum">
              <a:rPr lang="en-US"/>
              <a:pPr/>
              <a:t>18</a:t>
            </a:fld>
            <a:endParaRPr lang="en-US"/>
          </a:p>
        </p:txBody>
      </p:sp>
      <p:sp>
        <p:nvSpPr>
          <p:cNvPr id="78850" name="Rectangle 2"/>
          <p:cNvSpPr>
            <a:spLocks noChangeArrowheads="1" noTextEdit="1"/>
          </p:cNvSpPr>
          <p:nvPr>
            <p:ph type="sldImg"/>
          </p:nvPr>
        </p:nvSpPr>
        <p:spPr>
          <a:ln/>
        </p:spPr>
      </p:sp>
      <p:sp>
        <p:nvSpPr>
          <p:cNvPr id="78851" name="Rectangle 3"/>
          <p:cNvSpPr>
            <a:spLocks noGrp="1" noChangeArrowheads="1"/>
          </p:cNvSpPr>
          <p:nvPr>
            <p:ph type="body" idx="1"/>
          </p:nvPr>
        </p:nvSpPr>
        <p:spPr/>
        <p:txBody>
          <a:bodyPr/>
          <a:lstStyle/>
          <a:p>
            <a:r>
              <a:rPr lang="en-US"/>
              <a:t>Susie explain again what Dorothy just said</a:t>
            </a:r>
          </a:p>
          <a:p>
            <a:r>
              <a:rPr lang="en-US"/>
              <a:t> Turn to a partner and say…</a:t>
            </a:r>
          </a:p>
          <a:p>
            <a:endParaRPr lang="en-US"/>
          </a:p>
          <a:p>
            <a:r>
              <a:rPr lang="en-US"/>
              <a:t>Come back—I’ll come back in just a moment</a:t>
            </a:r>
          </a:p>
          <a:p>
            <a:endParaRPr lang="en-US"/>
          </a:p>
          <a:p>
            <a:r>
              <a:rPr lang="en-US"/>
              <a:t>Heads together—check with group before I call on someone</a:t>
            </a:r>
          </a:p>
          <a:p>
            <a:endParaRPr lang="en-US"/>
          </a:p>
          <a:p>
            <a:r>
              <a:rPr lang="en-US"/>
              <a:t>Activity—star some strategies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20190F-210F-406C-BC46-6264F5768485}" type="slidenum">
              <a:rPr lang="en-US"/>
              <a:pPr/>
              <a:t>19</a:t>
            </a:fld>
            <a:endParaRPr lang="en-US"/>
          </a:p>
        </p:txBody>
      </p:sp>
      <p:sp>
        <p:nvSpPr>
          <p:cNvPr id="79874" name="Rectangle 2"/>
          <p:cNvSpPr>
            <a:spLocks noChangeArrowheads="1" noTextEdit="1"/>
          </p:cNvSpPr>
          <p:nvPr>
            <p:ph type="sldImg"/>
          </p:nvPr>
        </p:nvSpPr>
        <p:spPr>
          <a:ln/>
        </p:spPr>
      </p:sp>
      <p:sp>
        <p:nvSpPr>
          <p:cNvPr id="79875" name="Rectangle 3"/>
          <p:cNvSpPr>
            <a:spLocks noGrp="1" noChangeArrowheads="1"/>
          </p:cNvSpPr>
          <p:nvPr>
            <p:ph type="body" idx="1"/>
          </p:nvPr>
        </p:nvSpPr>
        <p:spPr/>
        <p:txBody>
          <a:bodyPr/>
          <a:lstStyle/>
          <a:p>
            <a:r>
              <a:rPr lang="en-US"/>
              <a:t>If my first try at a new experience is negative or if it is a failure….I am not likely to try again.</a:t>
            </a:r>
          </a:p>
          <a:p>
            <a:endParaRPr lang="en-US"/>
          </a:p>
          <a:p>
            <a:r>
              <a:rPr lang="en-US"/>
              <a:t>Many of our students may just give up because all of their experiences are negative.</a:t>
            </a:r>
          </a:p>
          <a:p>
            <a:endParaRPr lang="en-US"/>
          </a:p>
          <a:p>
            <a:r>
              <a:rPr lang="en-US"/>
              <a:t>This is human nature…we do this as adults also.</a:t>
            </a:r>
          </a:p>
          <a:p>
            <a:r>
              <a:rPr lang="en-US"/>
              <a:t>   Example—exercise and dieting.</a:t>
            </a:r>
          </a:p>
          <a:p>
            <a:endParaRPr lang="en-US"/>
          </a:p>
          <a:p>
            <a:r>
              <a:rPr lang="en-US"/>
              <a:t>A way to help…Cooperative Learning usually do a fun topic in a new structure before going to the content or difficult learning</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D4EA3A-FCF8-49A1-A974-51DC788EFBB7}" type="slidenum">
              <a:rPr lang="en-US"/>
              <a:pPr/>
              <a:t>2</a:t>
            </a:fld>
            <a:endParaRPr lang="en-US"/>
          </a:p>
        </p:txBody>
      </p:sp>
      <p:sp>
        <p:nvSpPr>
          <p:cNvPr id="62466" name="Rectangle 2"/>
          <p:cNvSpPr>
            <a:spLocks noChangeArrowheads="1" noTextEdit="1"/>
          </p:cNvSpPr>
          <p:nvPr>
            <p:ph type="sldImg"/>
          </p:nvPr>
        </p:nvSpPr>
        <p:spPr>
          <a:ln/>
        </p:spPr>
      </p:sp>
      <p:sp>
        <p:nvSpPr>
          <p:cNvPr id="62467" name="Rectangle 3"/>
          <p:cNvSpPr>
            <a:spLocks noGrp="1" noChangeArrowheads="1"/>
          </p:cNvSpPr>
          <p:nvPr>
            <p:ph type="body" idx="1"/>
          </p:nvPr>
        </p:nvSpPr>
        <p:spPr/>
        <p:txBody>
          <a:bodyPr/>
          <a:lstStyle/>
          <a:p>
            <a:r>
              <a:rPr lang="en-US"/>
              <a:t>Review morning</a:t>
            </a:r>
          </a:p>
          <a:p>
            <a:endParaRPr lang="en-US"/>
          </a:p>
          <a:p>
            <a:r>
              <a:rPr lang="en-US"/>
              <a:t>Look back to chart, 8 x 11 page </a:t>
            </a:r>
          </a:p>
          <a:p>
            <a:endParaRPr lang="en-US"/>
          </a:p>
          <a:p>
            <a:r>
              <a:rPr lang="en-US"/>
              <a:t>Where are we?</a:t>
            </a:r>
          </a:p>
          <a:p>
            <a:endParaRPr lang="en-US"/>
          </a:p>
          <a:p>
            <a:r>
              <a:rPr lang="en-US"/>
              <a:t>Under focus—one way we do that is through the understanding of the variables of motivation</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D4C0ED-3CE5-46F5-B5A7-D2F5D7ADF6AD}" type="slidenum">
              <a:rPr lang="en-US"/>
              <a:pPr/>
              <a:t>20</a:t>
            </a:fld>
            <a:endParaRPr lang="en-US"/>
          </a:p>
        </p:txBody>
      </p:sp>
      <p:sp>
        <p:nvSpPr>
          <p:cNvPr id="82946" name="Rectangle 2"/>
          <p:cNvSpPr>
            <a:spLocks noChangeArrowheads="1" noTextEdit="1"/>
          </p:cNvSpPr>
          <p:nvPr>
            <p:ph type="sldImg"/>
          </p:nvPr>
        </p:nvSpPr>
        <p:spPr>
          <a:ln/>
        </p:spPr>
      </p:sp>
      <p:sp>
        <p:nvSpPr>
          <p:cNvPr id="82947" name="Rectangle 3"/>
          <p:cNvSpPr>
            <a:spLocks noGrp="1" noChangeArrowheads="1"/>
          </p:cNvSpPr>
          <p:nvPr>
            <p:ph type="body" idx="1"/>
          </p:nvPr>
        </p:nvSpPr>
        <p:spPr/>
        <p:txBody>
          <a:bodyPr/>
          <a:lstStyle/>
          <a:p>
            <a:r>
              <a:rPr lang="en-US"/>
              <a:t>While at break think about why didn’t I come to teach this input dressed in my bathing suit?</a:t>
            </a:r>
          </a:p>
          <a:p>
            <a:r>
              <a:rPr lang="en-US"/>
              <a:t>  I guarantee it would promote interest but it would not be focused on the lesson</a:t>
            </a:r>
          </a:p>
          <a:p>
            <a:endParaRPr lang="en-US"/>
          </a:p>
          <a:p>
            <a:r>
              <a:rPr lang="en-US"/>
              <a:t>There are variables of interest</a:t>
            </a:r>
          </a:p>
          <a:p>
            <a:endParaRPr lang="en-US"/>
          </a:p>
          <a:p>
            <a:r>
              <a:rPr lang="en-US"/>
              <a:t>Give me some synonyms for vivid—</a:t>
            </a:r>
          </a:p>
          <a:p>
            <a:r>
              <a:rPr lang="en-US"/>
              <a:t>Same for novel</a:t>
            </a:r>
          </a:p>
          <a:p>
            <a:endParaRPr lang="en-US"/>
          </a:p>
          <a:p>
            <a:r>
              <a:rPr lang="en-US"/>
              <a:t>This an area that all of you know a lot about already</a:t>
            </a:r>
          </a:p>
          <a:p>
            <a:endParaRPr lang="en-US"/>
          </a:p>
          <a:p>
            <a:r>
              <a:rPr lang="en-US"/>
              <a:t>In base groups—with slates  brainstorm  all of the ways that you can think of to get kids interested in the lesson</a:t>
            </a:r>
          </a:p>
          <a:p>
            <a:r>
              <a:rPr lang="en-US"/>
              <a:t>  5 minutes in groups</a:t>
            </a:r>
          </a:p>
          <a:p>
            <a:r>
              <a:rPr lang="en-US"/>
              <a:t>  Group share   each group shares one,  your best idea that you think no one else will have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6515D6-5580-4D30-BBBC-C5ED6D1A36FC}" type="slidenum">
              <a:rPr lang="en-US"/>
              <a:pPr/>
              <a:t>21</a:t>
            </a:fld>
            <a:endParaRPr lang="en-US"/>
          </a:p>
        </p:txBody>
      </p:sp>
      <p:sp>
        <p:nvSpPr>
          <p:cNvPr id="83970" name="Rectangle 2"/>
          <p:cNvSpPr>
            <a:spLocks noChangeArrowheads="1" noTextEdit="1"/>
          </p:cNvSpPr>
          <p:nvPr>
            <p:ph type="sldImg"/>
          </p:nvPr>
        </p:nvSpPr>
        <p:spPr>
          <a:ln/>
        </p:spPr>
      </p:sp>
      <p:sp>
        <p:nvSpPr>
          <p:cNvPr id="83971" name="Rectangle 3"/>
          <p:cNvSpPr>
            <a:spLocks noGrp="1" noChangeArrowheads="1"/>
          </p:cNvSpPr>
          <p:nvPr>
            <p:ph type="body" idx="1"/>
          </p:nvPr>
        </p:nvSpPr>
        <p:spPr/>
        <p:txBody>
          <a:bodyPr/>
          <a:lstStyle/>
          <a:p>
            <a:r>
              <a:rPr lang="en-US"/>
              <a:t>Here are some additional ideas</a:t>
            </a:r>
          </a:p>
          <a:p>
            <a:endParaRPr lang="en-US"/>
          </a:p>
          <a:p>
            <a:r>
              <a:rPr lang="en-US"/>
              <a:t>Add brain research information</a:t>
            </a:r>
          </a:p>
          <a:p>
            <a:r>
              <a:rPr lang="en-US"/>
              <a:t>   Brain topics of attention</a:t>
            </a:r>
          </a:p>
          <a:p>
            <a:r>
              <a:rPr lang="en-US"/>
              <a:t>      contrast</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849BEF-960B-4B4B-85FC-8E1468108E9D}" type="slidenum">
              <a:rPr lang="en-US"/>
              <a:pPr/>
              <a:t>22</a:t>
            </a:fld>
            <a:endParaRPr lang="en-US"/>
          </a:p>
        </p:txBody>
      </p:sp>
      <p:sp>
        <p:nvSpPr>
          <p:cNvPr id="84994" name="Rectangle 2"/>
          <p:cNvSpPr>
            <a:spLocks noChangeArrowheads="1" noTextEdit="1"/>
          </p:cNvSpPr>
          <p:nvPr>
            <p:ph type="sldImg"/>
          </p:nvPr>
        </p:nvSpPr>
        <p:spPr>
          <a:ln/>
        </p:spPr>
      </p:sp>
      <p:sp>
        <p:nvSpPr>
          <p:cNvPr id="84995" name="Rectangle 3"/>
          <p:cNvSpPr>
            <a:spLocks noGrp="1" noChangeArrowheads="1"/>
          </p:cNvSpPr>
          <p:nvPr>
            <p:ph type="body" idx="1"/>
          </p:nvPr>
        </p:nvSpPr>
        <p:spPr/>
        <p:txBody>
          <a:bodyPr/>
          <a:lstStyle/>
          <a:p>
            <a:r>
              <a:rPr lang="en-US"/>
              <a:t>But there is one caution ….elephant slide</a:t>
            </a:r>
          </a:p>
          <a:p>
            <a:endParaRPr lang="en-US"/>
          </a:p>
          <a:p>
            <a:r>
              <a:rPr lang="en-US"/>
              <a:t>Chocolate pudding example to teach the better b—the next day no student could write the letter b</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B3189C-F166-45C3-BC11-451550195067}" type="slidenum">
              <a:rPr lang="en-US"/>
              <a:pPr/>
              <a:t>23</a:t>
            </a:fld>
            <a:endParaRPr lang="en-US"/>
          </a:p>
        </p:txBody>
      </p:sp>
      <p:sp>
        <p:nvSpPr>
          <p:cNvPr id="80898" name="Rectangle 2"/>
          <p:cNvSpPr>
            <a:spLocks noChangeArrowheads="1" noTextEdit="1"/>
          </p:cNvSpPr>
          <p:nvPr>
            <p:ph type="sldImg"/>
          </p:nvPr>
        </p:nvSpPr>
        <p:spPr>
          <a:ln/>
        </p:spPr>
      </p:sp>
      <p:sp>
        <p:nvSpPr>
          <p:cNvPr id="80899" name="Rectangle 3"/>
          <p:cNvSpPr>
            <a:spLocks noGrp="1" noChangeArrowheads="1"/>
          </p:cNvSpPr>
          <p:nvPr>
            <p:ph type="body" idx="1"/>
          </p:nvPr>
        </p:nvSpPr>
        <p:spPr/>
        <p:txBody>
          <a:bodyPr/>
          <a:lstStyle/>
          <a:p>
            <a:r>
              <a:rPr lang="en-US"/>
              <a:t>The interest helps to focus on the lesson it doesn’t distract from the learning</a:t>
            </a:r>
          </a:p>
          <a:p>
            <a:endParaRPr lang="en-US"/>
          </a:p>
          <a:p>
            <a:r>
              <a:rPr lang="en-US"/>
              <a:t>Closure activity</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A4645A-894D-4D8F-A600-EF3E89CEEB10}" type="slidenum">
              <a:rPr lang="en-US"/>
              <a:pPr/>
              <a:t>24</a:t>
            </a:fld>
            <a:endParaRPr lang="en-US"/>
          </a:p>
        </p:txBody>
      </p:sp>
      <p:sp>
        <p:nvSpPr>
          <p:cNvPr id="81922" name="Rectangle 2"/>
          <p:cNvSpPr>
            <a:spLocks noChangeArrowheads="1" noTextEdit="1"/>
          </p:cNvSpPr>
          <p:nvPr>
            <p:ph type="sldImg"/>
          </p:nvPr>
        </p:nvSpPr>
        <p:spPr>
          <a:ln/>
        </p:spPr>
      </p:sp>
      <p:sp>
        <p:nvSpPr>
          <p:cNvPr id="81923" name="Rectangle 3"/>
          <p:cNvSpPr>
            <a:spLocks noGrp="1" noChangeArrowheads="1"/>
          </p:cNvSpPr>
          <p:nvPr>
            <p:ph type="body" idx="1"/>
          </p:nvPr>
        </p:nvSpPr>
        <p:spPr/>
        <p:txBody>
          <a:bodyPr/>
          <a:lstStyle/>
          <a:p>
            <a:r>
              <a:rPr lang="en-US"/>
              <a:t>Bean bag activity—throwing it over her shoulder….need volunteers  3  no speaking part.</a:t>
            </a:r>
          </a:p>
          <a:p>
            <a:endParaRPr lang="en-US" sz="500"/>
          </a:p>
          <a:p>
            <a:r>
              <a:rPr lang="en-US"/>
              <a:t>One job is to throw the bean bag into this square 25 times</a:t>
            </a:r>
          </a:p>
          <a:p>
            <a:endParaRPr lang="en-US" sz="500"/>
          </a:p>
          <a:p>
            <a:r>
              <a:rPr lang="en-US"/>
              <a:t>One person behind the square  their job is to pick up </a:t>
            </a:r>
          </a:p>
          <a:p>
            <a:endParaRPr lang="en-US" sz="500"/>
          </a:p>
          <a:p>
            <a:r>
              <a:rPr lang="en-US"/>
              <a:t>No one in the audience says anything  just watch the thrower</a:t>
            </a:r>
          </a:p>
          <a:p>
            <a:endParaRPr lang="en-US"/>
          </a:p>
          <a:p>
            <a:r>
              <a:rPr lang="en-US"/>
              <a:t>First 6 throws give no feedback</a:t>
            </a:r>
          </a:p>
          <a:p>
            <a:r>
              <a:rPr lang="en-US"/>
              <a:t>To thrower, What would you like to know?</a:t>
            </a:r>
          </a:p>
          <a:p>
            <a:endParaRPr lang="en-US"/>
          </a:p>
          <a:p>
            <a:r>
              <a:rPr lang="en-US"/>
              <a:t>Ok, lets change the rules…now one of the other 2 can give feedback</a:t>
            </a:r>
          </a:p>
          <a:p>
            <a:endParaRPr lang="en-US" sz="500"/>
          </a:p>
          <a:p>
            <a:r>
              <a:rPr lang="en-US"/>
              <a:t>The point is that they were able to focus when they got feedback</a:t>
            </a:r>
          </a:p>
          <a:p>
            <a:endParaRPr lang="en-US" sz="500"/>
          </a:p>
          <a:p>
            <a:r>
              <a:rPr lang="en-US"/>
              <a:t>Then provide examples…not just praise</a:t>
            </a:r>
          </a:p>
          <a:p>
            <a:endParaRPr lang="en-US"/>
          </a:p>
          <a:p>
            <a:r>
              <a:rPr lang="en-US"/>
              <a:t>It is telling what plus why</a:t>
            </a:r>
          </a:p>
          <a:p>
            <a:endParaRPr lang="en-US"/>
          </a:p>
          <a:p>
            <a:r>
              <a:rPr lang="en-US"/>
              <a:t>Add ASKIF slide to end</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C1D0B8-12D1-4F9E-AF8E-91E9985F8DE0}" type="slidenum">
              <a:rPr lang="en-US"/>
              <a:pPr/>
              <a:t>25</a:t>
            </a:fld>
            <a:endParaRPr lang="en-US"/>
          </a:p>
        </p:txBody>
      </p:sp>
      <p:sp>
        <p:nvSpPr>
          <p:cNvPr id="88066" name="Rectangle 2"/>
          <p:cNvSpPr>
            <a:spLocks noChangeArrowheads="1" noTextEdit="1"/>
          </p:cNvSpPr>
          <p:nvPr>
            <p:ph type="sldImg"/>
          </p:nvPr>
        </p:nvSpPr>
        <p:spPr>
          <a:ln/>
        </p:spPr>
      </p:sp>
      <p:sp>
        <p:nvSpPr>
          <p:cNvPr id="88067" name="Rectangle 3"/>
          <p:cNvSpPr>
            <a:spLocks noGrp="1" noChangeArrowheads="1"/>
          </p:cNvSpPr>
          <p:nvPr>
            <p:ph type="body" idx="1"/>
          </p:nvPr>
        </p:nvSpPr>
        <p:spPr/>
        <p:txBody>
          <a:bodyPr/>
          <a:lstStyle/>
          <a:p>
            <a:r>
              <a:rPr lang="en-US"/>
              <a:t>Now lets look at the 5 variables.  We use the mnemonic  Write theses down on notes sheet.</a:t>
            </a:r>
          </a:p>
          <a:p>
            <a:endParaRPr lang="en-US"/>
          </a:p>
          <a:p>
            <a:r>
              <a:rPr lang="en-US"/>
              <a:t>Never manipulate kids,  you add variables that are needed to help get the result.</a:t>
            </a:r>
          </a:p>
          <a:p>
            <a:r>
              <a:rPr lang="en-US"/>
              <a:t>  Sometimes you add sometimes reduce  all in order to get more focus…The job of the teacher is to get the kids to focus on the task.</a:t>
            </a:r>
          </a:p>
          <a:p>
            <a:endParaRPr lang="en-US"/>
          </a:p>
          <a:p>
            <a:r>
              <a:rPr lang="en-US"/>
              <a:t>Activity—take out a sheet of paper  Supt quiz  </a:t>
            </a:r>
          </a:p>
          <a:p>
            <a:r>
              <a:rPr lang="en-US"/>
              <a:t>  In that example I have used it incorrectly—I have raised it too high and too low</a:t>
            </a:r>
          </a:p>
          <a:p>
            <a:endParaRPr lang="en-US"/>
          </a:p>
          <a:p>
            <a:r>
              <a:rPr lang="en-US"/>
              <a:t>People learn best when there is a slight diseq. up.  Too relaxed and you don’t learn.  Too high and it is stress/threat</a:t>
            </a:r>
          </a:p>
          <a:p>
            <a:endParaRPr lang="en-US"/>
          </a:p>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CD8208-C8ED-4B1D-B07C-FDF2EDAABCF2}" type="slidenum">
              <a:rPr lang="en-US"/>
              <a:pPr/>
              <a:t>3</a:t>
            </a:fld>
            <a:endParaRPr lang="en-US"/>
          </a:p>
        </p:txBody>
      </p:sp>
      <p:sp>
        <p:nvSpPr>
          <p:cNvPr id="63490" name="Rectangle 2"/>
          <p:cNvSpPr>
            <a:spLocks noChangeArrowheads="1" noTextEdit="1"/>
          </p:cNvSpPr>
          <p:nvPr>
            <p:ph type="sldImg"/>
          </p:nvPr>
        </p:nvSpPr>
        <p:spPr>
          <a:ln/>
        </p:spPr>
      </p:sp>
      <p:sp>
        <p:nvSpPr>
          <p:cNvPr id="63491" name="Rectangle 3"/>
          <p:cNvSpPr>
            <a:spLocks noGrp="1" noChangeArrowheads="1"/>
          </p:cNvSpPr>
          <p:nvPr>
            <p:ph type="body" idx="1"/>
          </p:nvPr>
        </p:nvSpPr>
        <p:spPr/>
        <p:txBody>
          <a:bodyPr/>
          <a:lstStyle/>
          <a:p>
            <a:r>
              <a:rPr lang="en-US"/>
              <a:t>Lets make motivation personal</a:t>
            </a:r>
          </a:p>
          <a:p>
            <a:endParaRPr lang="en-US"/>
          </a:p>
          <a:p>
            <a:r>
              <a:rPr lang="en-US"/>
              <a:t>We are going to do an activity—with slates</a:t>
            </a:r>
          </a:p>
          <a:p>
            <a:endParaRPr lang="en-US"/>
          </a:p>
          <a:p>
            <a:r>
              <a:rPr lang="en-US"/>
              <a:t>Set these up to own personal preferences</a:t>
            </a:r>
          </a:p>
          <a:p>
            <a:endParaRPr lang="en-US"/>
          </a:p>
          <a:p>
            <a:r>
              <a:rPr lang="en-US"/>
              <a:t>Activity—Participations do the same thing on their slates</a:t>
            </a:r>
          </a:p>
          <a:p>
            <a:r>
              <a:rPr lang="en-US"/>
              <a:t>    Share with partners—share and laugh</a:t>
            </a:r>
          </a:p>
          <a:p>
            <a:r>
              <a:rPr lang="en-US"/>
              <a:t>     They do  +_ on their slates as well</a:t>
            </a:r>
          </a:p>
          <a:p>
            <a:endParaRPr lang="en-US"/>
          </a:p>
          <a:p>
            <a:r>
              <a:rPr lang="en-US"/>
              <a:t>The point is that we do a lot of things even though we didn’t particularly like it</a:t>
            </a:r>
          </a:p>
          <a:p>
            <a:endParaRPr lang="en-US"/>
          </a:p>
          <a:p>
            <a:r>
              <a:rPr lang="en-US"/>
              <a:t>We don’t always have to get our kids to love every aspect of what we teach—that is not motivation</a:t>
            </a:r>
          </a:p>
          <a:p>
            <a:endParaRPr lang="en-US"/>
          </a:p>
          <a:p>
            <a:endParaRPr lang="en-US"/>
          </a:p>
          <a:p>
            <a:endParaRPr lang="en-US"/>
          </a:p>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C0D047-25D1-4EA2-9497-6B45536F4D4F}" type="slidenum">
              <a:rPr lang="en-US"/>
              <a:pPr/>
              <a:t>4</a:t>
            </a:fld>
            <a:endParaRPr lang="en-US"/>
          </a:p>
        </p:txBody>
      </p:sp>
      <p:sp>
        <p:nvSpPr>
          <p:cNvPr id="64514" name="Rectangle 2"/>
          <p:cNvSpPr>
            <a:spLocks noChangeArrowheads="1" noTextEdit="1"/>
          </p:cNvSpPr>
          <p:nvPr>
            <p:ph type="sldImg"/>
          </p:nvPr>
        </p:nvSpPr>
        <p:spPr>
          <a:ln/>
        </p:spPr>
      </p:sp>
      <p:sp>
        <p:nvSpPr>
          <p:cNvPr id="64515" name="Rectangle 3"/>
          <p:cNvSpPr>
            <a:spLocks noGrp="1" noChangeArrowheads="1"/>
          </p:cNvSpPr>
          <p:nvPr>
            <p:ph type="body" idx="1"/>
          </p:nvPr>
        </p:nvSpPr>
        <p:spPr/>
        <p:txBody>
          <a:bodyPr/>
          <a:lstStyle/>
          <a:p>
            <a:r>
              <a:rPr lang="en-US"/>
              <a:t>We have learned a lot of things in life because of different motivators.  Not always because we like them.</a:t>
            </a:r>
          </a:p>
          <a:p>
            <a:endParaRPr lang="en-US"/>
          </a:p>
          <a:p>
            <a:r>
              <a:rPr lang="en-US"/>
              <a:t>We don’t need to feel bad if our kids don’t love math as much as we  do  our job is to get our kids to become proficient</a:t>
            </a:r>
          </a:p>
          <a:p>
            <a:endParaRPr lang="en-US"/>
          </a:p>
          <a:p>
            <a:r>
              <a:rPr lang="en-US"/>
              <a:t>Examples</a:t>
            </a:r>
          </a:p>
          <a:p>
            <a:endParaRPr lang="en-US"/>
          </a:p>
          <a:p>
            <a:r>
              <a:rPr lang="en-US"/>
              <a:t>Dieting—</a:t>
            </a:r>
          </a:p>
          <a:p>
            <a:r>
              <a:rPr lang="en-US"/>
              <a:t>Exercise</a:t>
            </a:r>
          </a:p>
          <a:p>
            <a:endParaRPr lang="en-US"/>
          </a:p>
          <a:p>
            <a:r>
              <a:rPr lang="en-US"/>
              <a:t>Activity—turn to partners and tell what motivation is and is not</a:t>
            </a:r>
          </a:p>
          <a:p>
            <a:endParaRPr lang="en-US"/>
          </a:p>
          <a:p>
            <a:r>
              <a:rPr lang="en-US"/>
              <a:t>Think about 2 forms of motivation   You’re probably thinking of intrinsic and extrinsic—turn to your group and talk about the definitions of intrinsic and extrinsic   As I listened you are very clear on extrinsic.  Intrinsic.  There is some confusion.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878223-4839-4BFE-8DF6-05331FD8156E}" type="slidenum">
              <a:rPr lang="en-US"/>
              <a:pPr/>
              <a:t>5</a:t>
            </a:fld>
            <a:endParaRPr lang="en-US"/>
          </a:p>
        </p:txBody>
      </p:sp>
      <p:sp>
        <p:nvSpPr>
          <p:cNvPr id="65538" name="Rectangle 2"/>
          <p:cNvSpPr>
            <a:spLocks noChangeArrowheads="1" noTextEdit="1"/>
          </p:cNvSpPr>
          <p:nvPr>
            <p:ph type="sldImg"/>
          </p:nvPr>
        </p:nvSpPr>
        <p:spPr>
          <a:ln/>
        </p:spPr>
      </p:sp>
      <p:sp>
        <p:nvSpPr>
          <p:cNvPr id="65539" name="Rectangle 3"/>
          <p:cNvSpPr>
            <a:spLocks noGrp="1" noChangeArrowheads="1"/>
          </p:cNvSpPr>
          <p:nvPr>
            <p:ph type="body" idx="1"/>
          </p:nvPr>
        </p:nvSpPr>
        <p:spPr>
          <a:xfrm>
            <a:off x="152400" y="4114800"/>
            <a:ext cx="6324600" cy="4343400"/>
          </a:xfrm>
        </p:spPr>
        <p:txBody>
          <a:bodyPr/>
          <a:lstStyle/>
          <a:p>
            <a:r>
              <a:rPr lang="en-US"/>
              <a:t>Intrinsic—brain chemicals—closely related success.</a:t>
            </a:r>
          </a:p>
          <a:p>
            <a:endParaRPr lang="en-US" sz="800"/>
          </a:p>
          <a:p>
            <a:r>
              <a:rPr lang="en-US"/>
              <a:t>We would rather have all students intrinsically motivated to learn and grow and develop skills.  However, there are times when we have to do things that are extrinsic.</a:t>
            </a:r>
          </a:p>
          <a:p>
            <a:endParaRPr lang="en-US" sz="800"/>
          </a:p>
          <a:p>
            <a:r>
              <a:rPr lang="en-US"/>
              <a:t>Kids in your classroom will vary…Motivation is very personal</a:t>
            </a:r>
          </a:p>
          <a:p>
            <a:endParaRPr lang="en-US" sz="800"/>
          </a:p>
          <a:p>
            <a:r>
              <a:rPr lang="en-US"/>
              <a:t>Examples-</a:t>
            </a:r>
          </a:p>
          <a:p>
            <a:r>
              <a:rPr lang="en-US"/>
              <a:t>Getting up in the morning—up on sat. morning.</a:t>
            </a:r>
          </a:p>
          <a:p>
            <a:r>
              <a:rPr lang="en-US"/>
              <a:t>    Some of you may get up because you love that time of day—enjoy the atmosphere , sun rise example……Somebody else may get up because you have a 5am t time</a:t>
            </a:r>
          </a:p>
          <a:p>
            <a:endParaRPr lang="en-US" sz="800"/>
          </a:p>
          <a:p>
            <a:r>
              <a:rPr lang="en-US"/>
              <a:t>Either way the result is the same—both are up at 5</a:t>
            </a:r>
          </a:p>
          <a:p>
            <a:endParaRPr lang="en-US" sz="800"/>
          </a:p>
          <a:p>
            <a:r>
              <a:rPr lang="en-US"/>
              <a:t>Dancing</a:t>
            </a:r>
          </a:p>
          <a:p>
            <a:r>
              <a:rPr lang="en-US"/>
              <a:t>  Some love to dance enjoy it every opportunity</a:t>
            </a:r>
          </a:p>
          <a:p>
            <a:r>
              <a:rPr lang="en-US"/>
              <a:t>  I don’t like to dance but I will dance with my wife because I don’t want her dancing alone or   </a:t>
            </a:r>
          </a:p>
          <a:p>
            <a:r>
              <a:rPr lang="en-US"/>
              <a:t>   with other people</a:t>
            </a:r>
          </a:p>
          <a:p>
            <a:endParaRPr lang="en-US" sz="800"/>
          </a:p>
          <a:p>
            <a:r>
              <a:rPr lang="en-US"/>
              <a:t>All of motivation comes down to kn owing your kids</a:t>
            </a:r>
          </a:p>
          <a:p>
            <a:endParaRPr lang="en-US" sz="800"/>
          </a:p>
          <a:p>
            <a:r>
              <a:rPr lang="en-US"/>
              <a:t>As teachers we need to give our kids opportunities to do the task.</a:t>
            </a:r>
          </a:p>
          <a:p>
            <a:endParaRPr lang="en-US" sz="800"/>
          </a:p>
          <a:p>
            <a:r>
              <a:rPr lang="en-US"/>
              <a:t>Lets look at variables of motivation</a:t>
            </a:r>
          </a:p>
          <a:p>
            <a:endParaRPr lang="en-US"/>
          </a:p>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BE891A-86F0-46DD-A0C1-F88B4007B5DF}" type="slidenum">
              <a:rPr lang="en-US"/>
              <a:pPr/>
              <a:t>6</a:t>
            </a:fld>
            <a:endParaRPr lang="en-US"/>
          </a:p>
        </p:txBody>
      </p:sp>
      <p:sp>
        <p:nvSpPr>
          <p:cNvPr id="66562" name="Rectangle 2"/>
          <p:cNvSpPr>
            <a:spLocks noChangeArrowheads="1" noTextEdit="1"/>
          </p:cNvSpPr>
          <p:nvPr>
            <p:ph type="sldImg"/>
          </p:nvPr>
        </p:nvSpPr>
        <p:spPr>
          <a:ln/>
        </p:spPr>
      </p:sp>
      <p:sp>
        <p:nvSpPr>
          <p:cNvPr id="66563" name="Rectangle 3"/>
          <p:cNvSpPr>
            <a:spLocks noGrp="1" noChangeArrowheads="1"/>
          </p:cNvSpPr>
          <p:nvPr>
            <p:ph type="body" idx="1"/>
          </p:nvPr>
        </p:nvSpPr>
        <p:spPr/>
        <p:txBody>
          <a:bodyPr/>
          <a:lstStyle/>
          <a:p>
            <a:r>
              <a:rPr lang="en-US"/>
              <a:t>Now lets look at the 5 variables.  We use the mnemonic  Write theses down on notes sheet.</a:t>
            </a:r>
          </a:p>
          <a:p>
            <a:endParaRPr lang="en-US"/>
          </a:p>
          <a:p>
            <a:r>
              <a:rPr lang="en-US"/>
              <a:t>Never manipulate kids,  you add variables that are needed to help get the result.</a:t>
            </a:r>
          </a:p>
          <a:p>
            <a:r>
              <a:rPr lang="en-US"/>
              <a:t>  Sometimes you add sometimes reduce  all in order to get more focus…The job of the teacher is to get the kids to focus on the task.</a:t>
            </a:r>
          </a:p>
          <a:p>
            <a:endParaRPr lang="en-US"/>
          </a:p>
          <a:p>
            <a:r>
              <a:rPr lang="en-US"/>
              <a:t>Activity—take out a sheet of paper  Supt quiz  </a:t>
            </a:r>
          </a:p>
          <a:p>
            <a:r>
              <a:rPr lang="en-US"/>
              <a:t>  In that example I have used it incorrectly—I have raised it too high and too low</a:t>
            </a:r>
          </a:p>
          <a:p>
            <a:endParaRPr lang="en-US"/>
          </a:p>
          <a:p>
            <a:r>
              <a:rPr lang="en-US"/>
              <a:t>People learn best when there is a slight diseq. up.  Too relaxed and you don’t learn.  Too high and it is stress/threat</a:t>
            </a:r>
          </a:p>
          <a:p>
            <a:endParaRPr lang="en-US"/>
          </a:p>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9CDCBB-68D2-41C3-8931-5808CA96A2BB}" type="slidenum">
              <a:rPr lang="en-US"/>
              <a:pPr/>
              <a:t>7</a:t>
            </a:fld>
            <a:endParaRPr lang="en-US"/>
          </a:p>
        </p:txBody>
      </p:sp>
      <p:sp>
        <p:nvSpPr>
          <p:cNvPr id="67586" name="Rectangle 2"/>
          <p:cNvSpPr>
            <a:spLocks noChangeArrowheads="1" noTextEdit="1"/>
          </p:cNvSpPr>
          <p:nvPr>
            <p:ph type="sldImg"/>
          </p:nvPr>
        </p:nvSpPr>
        <p:spPr>
          <a:ln/>
        </p:spPr>
      </p:sp>
      <p:sp>
        <p:nvSpPr>
          <p:cNvPr id="67587" name="Rectangle 3"/>
          <p:cNvSpPr>
            <a:spLocks noGrp="1" noChangeArrowheads="1"/>
          </p:cNvSpPr>
          <p:nvPr>
            <p:ph type="body" idx="1"/>
          </p:nvPr>
        </p:nvSpPr>
        <p:spPr/>
        <p:txBody>
          <a:bodyPr/>
          <a:lstStyle/>
          <a:p>
            <a:r>
              <a:rPr lang="en-US"/>
              <a:t>The job of the teacher is to raise or lower depending on the needs of the students.</a:t>
            </a:r>
          </a:p>
          <a:p>
            <a:endParaRPr lang="en-US"/>
          </a:p>
          <a:p>
            <a:r>
              <a:rPr lang="en-US"/>
              <a:t>Again it is a very personal thing…it will vary by each individual</a:t>
            </a:r>
          </a:p>
          <a:p>
            <a:endParaRPr lang="en-US"/>
          </a:p>
          <a:p>
            <a:r>
              <a:rPr lang="en-US"/>
              <a:t>As a teacher, you raise or lower the anxiety in order to help focus the learner</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D3F45C-8D25-4D3A-9B00-96C163EFD30B}" type="slidenum">
              <a:rPr lang="en-US"/>
              <a:pPr/>
              <a:t>8</a:t>
            </a:fld>
            <a:endParaRPr lang="en-US"/>
          </a:p>
        </p:txBody>
      </p:sp>
      <p:sp>
        <p:nvSpPr>
          <p:cNvPr id="68610" name="Rectangle 2"/>
          <p:cNvSpPr>
            <a:spLocks noChangeArrowheads="1" noTextEdit="1"/>
          </p:cNvSpPr>
          <p:nvPr>
            <p:ph type="sldImg"/>
          </p:nvPr>
        </p:nvSpPr>
        <p:spPr>
          <a:ln/>
        </p:spPr>
      </p:sp>
      <p:sp>
        <p:nvSpPr>
          <p:cNvPr id="68611" name="Rectangle 3"/>
          <p:cNvSpPr>
            <a:spLocks noGrp="1" noChangeArrowheads="1"/>
          </p:cNvSpPr>
          <p:nvPr>
            <p:ph type="body" idx="1"/>
          </p:nvPr>
        </p:nvSpPr>
        <p:spPr/>
        <p:txBody>
          <a:bodyPr/>
          <a:lstStyle/>
          <a:p>
            <a:r>
              <a:rPr lang="en-US"/>
              <a:t>Here are ways we manipulate the level of concern.</a:t>
            </a:r>
          </a:p>
          <a:p>
            <a:endParaRPr lang="en-US"/>
          </a:p>
          <a:p>
            <a:r>
              <a:rPr lang="en-US"/>
              <a:t>Time—If I say you have 30 seconds to complete the problems---depending on the kid----generally, a short time frame it will raise anxiety for most kids.  If I also say this project isn’t due until the end of the q.  ntI made the level of concern too low.</a:t>
            </a:r>
          </a:p>
          <a:p>
            <a:endParaRPr lang="en-US"/>
          </a:p>
          <a:p>
            <a:r>
              <a:rPr lang="en-US"/>
              <a:t>Material—increase the amount of problems  it goes up   If I say look over the problems and do the first column.  It lowers.  Differentiated assingments sped.</a:t>
            </a:r>
          </a:p>
          <a:p>
            <a:endParaRPr lang="en-US"/>
          </a:p>
          <a:p>
            <a:r>
              <a:rPr lang="en-US"/>
              <a:t>Proximity—don’t use classroom management examples</a:t>
            </a:r>
          </a:p>
          <a:p>
            <a:r>
              <a:rPr lang="en-US"/>
              <a:t>  If the teacher stays at desk it is lowered</a:t>
            </a:r>
          </a:p>
          <a:p>
            <a:r>
              <a:rPr lang="en-US"/>
              <a:t>  If the teacher moves closer it is raised</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B40F4D-EB6D-42C8-A60E-C16FD7FDD744}" type="slidenum">
              <a:rPr lang="en-US"/>
              <a:pPr/>
              <a:t>9</a:t>
            </a:fld>
            <a:endParaRPr lang="en-US"/>
          </a:p>
        </p:txBody>
      </p:sp>
      <p:sp>
        <p:nvSpPr>
          <p:cNvPr id="69634" name="Rectangle 2"/>
          <p:cNvSpPr>
            <a:spLocks noChangeArrowheads="1" noTextEdit="1"/>
          </p:cNvSpPr>
          <p:nvPr>
            <p:ph type="sldImg"/>
          </p:nvPr>
        </p:nvSpPr>
        <p:spPr>
          <a:ln/>
        </p:spPr>
      </p:sp>
      <p:sp>
        <p:nvSpPr>
          <p:cNvPr id="69635" name="Rectangle 3"/>
          <p:cNvSpPr>
            <a:spLocks noGrp="1" noChangeArrowheads="1"/>
          </p:cNvSpPr>
          <p:nvPr>
            <p:ph type="body" idx="1"/>
          </p:nvPr>
        </p:nvSpPr>
        <p:spPr>
          <a:xfrm>
            <a:off x="304800" y="4191000"/>
            <a:ext cx="6324600" cy="4267200"/>
          </a:xfrm>
        </p:spPr>
        <p:txBody>
          <a:bodyPr/>
          <a:lstStyle/>
          <a:p>
            <a:r>
              <a:rPr lang="en-US" sz="1000" u="sng"/>
              <a:t>Visibility</a:t>
            </a:r>
            <a:r>
              <a:rPr lang="en-US" sz="1000"/>
              <a:t>—If I call on a student to go to the board to do a problem</a:t>
            </a:r>
          </a:p>
          <a:p>
            <a:r>
              <a:rPr lang="en-US" sz="1000"/>
              <a:t>   Sign the national anthem in front of a crowd---increases</a:t>
            </a:r>
          </a:p>
          <a:p>
            <a:r>
              <a:rPr lang="en-US" sz="1000"/>
              <a:t>                    Be seated and present to a group—lowers</a:t>
            </a:r>
          </a:p>
          <a:p>
            <a:r>
              <a:rPr lang="en-US" sz="1000"/>
              <a:t>    High visibility/high anxiety—Olympic records are broken all the time because of the   </a:t>
            </a:r>
          </a:p>
          <a:p>
            <a:r>
              <a:rPr lang="en-US" sz="1000"/>
              <a:t>    visibility and increased anxiety</a:t>
            </a:r>
          </a:p>
          <a:p>
            <a:r>
              <a:rPr lang="en-US" sz="1000" u="sng"/>
              <a:t>Alerting cues-</a:t>
            </a:r>
            <a:r>
              <a:rPr lang="en-US" sz="1000"/>
              <a:t>---keep all examples in instruction</a:t>
            </a:r>
          </a:p>
          <a:p>
            <a:r>
              <a:rPr lang="en-US" sz="1000"/>
              <a:t>   “You will see this again”</a:t>
            </a:r>
          </a:p>
          <a:p>
            <a:r>
              <a:rPr lang="en-US" sz="1000"/>
              <a:t>  “It would be a good thing to put this in your notes”</a:t>
            </a:r>
          </a:p>
          <a:p>
            <a:r>
              <a:rPr lang="en-US" sz="1000"/>
              <a:t>   I have said a couple of times…”I would write this down”</a:t>
            </a:r>
          </a:p>
          <a:p>
            <a:r>
              <a:rPr lang="en-US" sz="1000"/>
              <a:t>   Effective teachers constantly use altering cues</a:t>
            </a:r>
          </a:p>
          <a:p>
            <a:r>
              <a:rPr lang="en-US" sz="1000"/>
              <a:t>       </a:t>
            </a:r>
            <a:r>
              <a:rPr lang="en-US" sz="1000" u="sng"/>
              <a:t>Non-verbal</a:t>
            </a:r>
            <a:r>
              <a:rPr lang="en-US" sz="1000"/>
              <a:t>—using a different color to highlight, bolding things, italics, star things,</a:t>
            </a:r>
          </a:p>
          <a:p>
            <a:r>
              <a:rPr lang="en-US" sz="1000"/>
              <a:t>      underline                  I have used these many times over the last few days</a:t>
            </a:r>
          </a:p>
          <a:p>
            <a:r>
              <a:rPr lang="en-US" sz="1000"/>
              <a:t>The goals is always to get our kids to focus…It is not about manipulating kids to behave…Notice I am not referring to the extrinsic motivators used in classroom management.  We are talking about things that you can do to help focus kids on the learning.   This is not the part where we learn about how to get kids to behave.</a:t>
            </a:r>
          </a:p>
          <a:p>
            <a:r>
              <a:rPr lang="en-US" u="sng"/>
              <a:t>Pacing</a:t>
            </a:r>
            <a:r>
              <a:rPr lang="en-US"/>
              <a:t>-a slightly brisk pace.  Raises it.   Too slow and it lowers </a:t>
            </a:r>
          </a:p>
          <a:p>
            <a:r>
              <a:rPr lang="en-US"/>
              <a:t>   </a:t>
            </a:r>
            <a:r>
              <a:rPr lang="en-US" sz="1000"/>
              <a:t>Review information pace is faster</a:t>
            </a:r>
          </a:p>
          <a:p>
            <a:r>
              <a:rPr lang="en-US" sz="1000"/>
              <a:t>   New information pace is slower  or when learning is difficult</a:t>
            </a:r>
          </a:p>
          <a:p>
            <a:endParaRPr lang="en-US" sz="1000"/>
          </a:p>
          <a:p>
            <a:r>
              <a:rPr lang="en-US" sz="1000"/>
              <a:t>As a teacher we are constantly manipulating the pace to keep the focus</a:t>
            </a:r>
          </a:p>
          <a:p>
            <a:endParaRPr lang="en-US" sz="1000"/>
          </a:p>
          <a:p>
            <a:r>
              <a:rPr lang="en-US" sz="1000"/>
              <a:t>Activity—circle two that you would like to use more.</a:t>
            </a:r>
          </a:p>
          <a:p>
            <a:r>
              <a:rPr lang="en-US" sz="1000"/>
              <a:t> Use hand signals  have participants do them</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5122" name="Group 2"/>
          <p:cNvGrpSpPr>
            <a:grpSpLocks/>
          </p:cNvGrpSpPr>
          <p:nvPr/>
        </p:nvGrpSpPr>
        <p:grpSpPr bwMode="auto">
          <a:xfrm>
            <a:off x="0" y="-1588"/>
            <a:ext cx="9144000" cy="6859588"/>
            <a:chOff x="0" y="-1"/>
            <a:chExt cx="5760" cy="4321"/>
          </a:xfrm>
        </p:grpSpPr>
        <p:sp>
          <p:nvSpPr>
            <p:cNvPr id="5123" name="Rectangle 3"/>
            <p:cNvSpPr>
              <a:spLocks noChangeArrowheads="1"/>
            </p:cNvSpPr>
            <p:nvPr/>
          </p:nvSpPr>
          <p:spPr bwMode="auto">
            <a:xfrm>
              <a:off x="0" y="1824"/>
              <a:ext cx="5760" cy="2496"/>
            </a:xfrm>
            <a:prstGeom prst="rect">
              <a:avLst/>
            </a:prstGeom>
            <a:solidFill>
              <a:schemeClr val="bg1"/>
            </a:solidFill>
            <a:ln w="9525">
              <a:noFill/>
              <a:miter lim="800000"/>
              <a:headEnd/>
              <a:tailEnd/>
            </a:ln>
            <a:effectLst/>
          </p:spPr>
          <p:txBody>
            <a:bodyPr wrap="none" anchor="ctr"/>
            <a:lstStyle/>
            <a:p>
              <a:endParaRPr lang="en-US"/>
            </a:p>
          </p:txBody>
        </p:sp>
        <p:sp>
          <p:nvSpPr>
            <p:cNvPr id="5124" name="Rectangle 4"/>
            <p:cNvSpPr>
              <a:spLocks noChangeArrowheads="1"/>
            </p:cNvSpPr>
            <p:nvPr/>
          </p:nvSpPr>
          <p:spPr bwMode="white">
            <a:xfrm>
              <a:off x="0" y="4125"/>
              <a:ext cx="5760" cy="195"/>
            </a:xfrm>
            <a:prstGeom prst="rect">
              <a:avLst/>
            </a:prstGeom>
            <a:solidFill>
              <a:schemeClr val="bg2"/>
            </a:solidFill>
            <a:ln w="9525">
              <a:noFill/>
              <a:miter lim="800000"/>
              <a:headEnd/>
              <a:tailEnd/>
            </a:ln>
          </p:spPr>
          <p:txBody>
            <a:bodyPr wrap="none" anchor="ctr"/>
            <a:lstStyle/>
            <a:p>
              <a:endParaRPr lang="en-US"/>
            </a:p>
          </p:txBody>
        </p:sp>
        <p:sp>
          <p:nvSpPr>
            <p:cNvPr id="5125" name="Rectangle 5"/>
            <p:cNvSpPr>
              <a:spLocks noChangeArrowheads="1"/>
            </p:cNvSpPr>
            <p:nvPr/>
          </p:nvSpPr>
          <p:spPr bwMode="white">
            <a:xfrm>
              <a:off x="0" y="-1"/>
              <a:ext cx="5760" cy="2017"/>
            </a:xfrm>
            <a:prstGeom prst="rect">
              <a:avLst/>
            </a:prstGeom>
            <a:solidFill>
              <a:schemeClr val="bg2"/>
            </a:solidFill>
            <a:ln w="9525">
              <a:noFill/>
              <a:miter lim="800000"/>
              <a:headEnd/>
              <a:tailEnd/>
            </a:ln>
          </p:spPr>
          <p:txBody>
            <a:bodyPr wrap="none" anchor="ctr"/>
            <a:lstStyle/>
            <a:p>
              <a:endParaRPr lang="en-US"/>
            </a:p>
          </p:txBody>
        </p:sp>
        <p:grpSp>
          <p:nvGrpSpPr>
            <p:cNvPr id="5126" name="Group 6"/>
            <p:cNvGrpSpPr>
              <a:grpSpLocks/>
            </p:cNvGrpSpPr>
            <p:nvPr/>
          </p:nvGrpSpPr>
          <p:grpSpPr bwMode="auto">
            <a:xfrm>
              <a:off x="0" y="2016"/>
              <a:ext cx="5760" cy="261"/>
              <a:chOff x="0" y="115"/>
              <a:chExt cx="5760" cy="464"/>
            </a:xfrm>
          </p:grpSpPr>
          <p:sp>
            <p:nvSpPr>
              <p:cNvPr id="5127" name="Rectangle 7"/>
              <p:cNvSpPr>
                <a:spLocks noChangeArrowheads="1"/>
              </p:cNvSpPr>
              <p:nvPr/>
            </p:nvSpPr>
            <p:spPr bwMode="ltGray">
              <a:xfrm>
                <a:off x="0" y="115"/>
                <a:ext cx="5760" cy="116"/>
              </a:xfrm>
              <a:prstGeom prst="rect">
                <a:avLst/>
              </a:prstGeom>
              <a:solidFill>
                <a:schemeClr val="accent2"/>
              </a:solidFill>
              <a:ln w="9525">
                <a:noFill/>
                <a:miter lim="800000"/>
                <a:headEnd/>
                <a:tailEnd/>
              </a:ln>
            </p:spPr>
            <p:txBody>
              <a:bodyPr wrap="none" anchor="ctr"/>
              <a:lstStyle/>
              <a:p>
                <a:endParaRPr lang="en-US"/>
              </a:p>
            </p:txBody>
          </p:sp>
          <p:sp>
            <p:nvSpPr>
              <p:cNvPr id="5128" name="Rectangle 8"/>
              <p:cNvSpPr>
                <a:spLocks noChangeArrowheads="1"/>
              </p:cNvSpPr>
              <p:nvPr/>
            </p:nvSpPr>
            <p:spPr bwMode="ltGray">
              <a:xfrm>
                <a:off x="0" y="231"/>
                <a:ext cx="5760" cy="116"/>
              </a:xfrm>
              <a:prstGeom prst="rect">
                <a:avLst/>
              </a:prstGeom>
              <a:solidFill>
                <a:schemeClr val="hlink"/>
              </a:solidFill>
              <a:ln w="9525">
                <a:noFill/>
                <a:miter lim="800000"/>
                <a:headEnd/>
                <a:tailEnd/>
              </a:ln>
            </p:spPr>
            <p:txBody>
              <a:bodyPr wrap="none" anchor="ctr"/>
              <a:lstStyle/>
              <a:p>
                <a:endParaRPr lang="en-US"/>
              </a:p>
            </p:txBody>
          </p:sp>
          <p:sp>
            <p:nvSpPr>
              <p:cNvPr id="5129" name="Rectangle 9"/>
              <p:cNvSpPr>
                <a:spLocks noChangeArrowheads="1"/>
              </p:cNvSpPr>
              <p:nvPr/>
            </p:nvSpPr>
            <p:spPr bwMode="ltGray">
              <a:xfrm>
                <a:off x="0" y="347"/>
                <a:ext cx="5760" cy="116"/>
              </a:xfrm>
              <a:prstGeom prst="rect">
                <a:avLst/>
              </a:prstGeom>
              <a:solidFill>
                <a:schemeClr val="accent1"/>
              </a:solidFill>
              <a:ln w="9525">
                <a:noFill/>
                <a:miter lim="800000"/>
                <a:headEnd/>
                <a:tailEnd/>
              </a:ln>
            </p:spPr>
            <p:txBody>
              <a:bodyPr wrap="none" anchor="ctr"/>
              <a:lstStyle/>
              <a:p>
                <a:endParaRPr lang="en-US"/>
              </a:p>
            </p:txBody>
          </p:sp>
          <p:sp>
            <p:nvSpPr>
              <p:cNvPr id="5130" name="Rectangle 10"/>
              <p:cNvSpPr>
                <a:spLocks noChangeArrowheads="1"/>
              </p:cNvSpPr>
              <p:nvPr/>
            </p:nvSpPr>
            <p:spPr bwMode="ltGray">
              <a:xfrm>
                <a:off x="0" y="463"/>
                <a:ext cx="5760" cy="116"/>
              </a:xfrm>
              <a:prstGeom prst="rect">
                <a:avLst/>
              </a:prstGeom>
              <a:solidFill>
                <a:schemeClr val="folHlink"/>
              </a:solidFill>
              <a:ln w="9525">
                <a:noFill/>
                <a:miter lim="800000"/>
                <a:headEnd/>
                <a:tailEnd/>
              </a:ln>
            </p:spPr>
            <p:txBody>
              <a:bodyPr wrap="none" anchor="ctr"/>
              <a:lstStyle/>
              <a:p>
                <a:endParaRPr lang="en-US"/>
              </a:p>
            </p:txBody>
          </p:sp>
        </p:grpSp>
      </p:grpSp>
      <p:sp>
        <p:nvSpPr>
          <p:cNvPr id="5131" name="Rectangle 11"/>
          <p:cNvSpPr>
            <a:spLocks noGrp="1" noChangeArrowheads="1"/>
          </p:cNvSpPr>
          <p:nvPr>
            <p:ph type="ctrTitle"/>
          </p:nvPr>
        </p:nvSpPr>
        <p:spPr>
          <a:xfrm>
            <a:off x="685800" y="1712913"/>
            <a:ext cx="7772400" cy="1143000"/>
          </a:xfrm>
        </p:spPr>
        <p:txBody>
          <a:bodyPr/>
          <a:lstStyle>
            <a:lvl1pPr>
              <a:defRPr/>
            </a:lvl1pPr>
          </a:lstStyle>
          <a:p>
            <a:r>
              <a:rPr lang="en-US"/>
              <a:t>Click to edit Master title style</a:t>
            </a:r>
          </a:p>
        </p:txBody>
      </p:sp>
      <p:sp>
        <p:nvSpPr>
          <p:cNvPr id="5132" name="Rectangle 12"/>
          <p:cNvSpPr>
            <a:spLocks noGrp="1" noChangeArrowheads="1"/>
          </p:cNvSpPr>
          <p:nvPr>
            <p:ph type="subTitle" idx="1"/>
          </p:nvPr>
        </p:nvSpPr>
        <p:spPr>
          <a:xfrm>
            <a:off x="1371600" y="4267200"/>
            <a:ext cx="6400800" cy="1752600"/>
          </a:xfrm>
        </p:spPr>
        <p:txBody>
          <a:bodyPr/>
          <a:lstStyle>
            <a:lvl1pPr marL="0" indent="0" algn="ctr">
              <a:buFont typeface="Monotype Sorts" pitchFamily="2" charset="2"/>
              <a:buNone/>
              <a:defRPr/>
            </a:lvl1pPr>
          </a:lstStyle>
          <a:p>
            <a:r>
              <a:rPr lang="en-US"/>
              <a:t>Click to edit Master subtitle style</a:t>
            </a:r>
          </a:p>
        </p:txBody>
      </p:sp>
      <p:sp>
        <p:nvSpPr>
          <p:cNvPr id="5133" name="Rectangle 13"/>
          <p:cNvSpPr>
            <a:spLocks noGrp="1" noChangeArrowheads="1"/>
          </p:cNvSpPr>
          <p:nvPr>
            <p:ph type="dt" sz="half" idx="2"/>
          </p:nvPr>
        </p:nvSpPr>
        <p:spPr/>
        <p:txBody>
          <a:bodyPr/>
          <a:lstStyle>
            <a:lvl1pPr>
              <a:defRPr>
                <a:solidFill>
                  <a:srgbClr val="FFFFFF"/>
                </a:solidFill>
              </a:defRPr>
            </a:lvl1pPr>
          </a:lstStyle>
          <a:p>
            <a:endParaRPr lang="en-US"/>
          </a:p>
        </p:txBody>
      </p:sp>
      <p:sp>
        <p:nvSpPr>
          <p:cNvPr id="5134" name="Rectangle 14"/>
          <p:cNvSpPr>
            <a:spLocks noGrp="1" noChangeArrowheads="1"/>
          </p:cNvSpPr>
          <p:nvPr>
            <p:ph type="ftr" sz="quarter" idx="3"/>
          </p:nvPr>
        </p:nvSpPr>
        <p:spPr/>
        <p:txBody>
          <a:bodyPr/>
          <a:lstStyle>
            <a:lvl1pPr>
              <a:defRPr>
                <a:solidFill>
                  <a:srgbClr val="FFFFFF"/>
                </a:solidFill>
              </a:defRPr>
            </a:lvl1pPr>
          </a:lstStyle>
          <a:p>
            <a:endParaRPr lang="en-US"/>
          </a:p>
        </p:txBody>
      </p:sp>
      <p:sp>
        <p:nvSpPr>
          <p:cNvPr id="5135" name="Rectangle 15"/>
          <p:cNvSpPr>
            <a:spLocks noGrp="1" noChangeArrowheads="1"/>
          </p:cNvSpPr>
          <p:nvPr>
            <p:ph type="sldNum" sz="quarter" idx="4"/>
          </p:nvPr>
        </p:nvSpPr>
        <p:spPr/>
        <p:txBody>
          <a:bodyPr/>
          <a:lstStyle>
            <a:lvl1pPr>
              <a:defRPr>
                <a:solidFill>
                  <a:srgbClr val="FFFFFF"/>
                </a:solidFill>
              </a:defRPr>
            </a:lvl1pPr>
          </a:lstStyle>
          <a:p>
            <a:fld id="{964362DE-B814-4F55-8137-02FF349A003A}"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367B8A6-1F0D-453E-BFBE-6FC7299189EB}"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04800"/>
            <a:ext cx="1943100"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304800"/>
            <a:ext cx="5676900"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9697F2C-D1CE-46D3-9D7E-B4461B4EE3BB}"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21336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42672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4008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4008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400800"/>
            <a:ext cx="1905000" cy="457200"/>
          </a:xfrm>
        </p:spPr>
        <p:txBody>
          <a:bodyPr/>
          <a:lstStyle>
            <a:lvl1pPr>
              <a:defRPr/>
            </a:lvl1pPr>
          </a:lstStyle>
          <a:p>
            <a:fld id="{26699706-82BD-40A7-BEB9-E37720EE62AB}"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21336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85800" y="42672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4008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4008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400800"/>
            <a:ext cx="1905000" cy="457200"/>
          </a:xfrm>
        </p:spPr>
        <p:txBody>
          <a:bodyPr/>
          <a:lstStyle>
            <a:lvl1pPr>
              <a:defRPr/>
            </a:lvl1pPr>
          </a:lstStyle>
          <a:p>
            <a:fld id="{595F6DDD-E461-4EB9-AF91-AD6E3FC9BCDB}"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89F12F7-22BD-4519-9E44-379645A03950}"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9E8763B-2439-4F60-8E2E-505F76558A90}"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21679BB-9330-4CDD-B151-7D7E80F24831}"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11C40DFC-F6CB-49EF-BF89-2F79B5CE384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20C9CE97-E236-4863-9AE5-DBDA96139F4D}"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97F831D-0E5E-48C4-954E-D6F2F970DB0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3C78C00-6C1F-477E-ADC5-3BDE457B9E4C}"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002A52B-C7B3-4E41-9B37-C6E7BCA07A4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969696"/>
        </a:solidFill>
        <a:effectLst>
          <a:outerShdw dist="107763" dir="2700000" algn="ctr" rotWithShape="0">
            <a:srgbClr val="000000"/>
          </a:outerShdw>
        </a:effectLst>
      </p:bgPr>
    </p:bg>
    <p:spTree>
      <p:nvGrpSpPr>
        <p:cNvPr id="1" name=""/>
        <p:cNvGrpSpPr/>
        <p:nvPr/>
      </p:nvGrpSpPr>
      <p:grpSpPr>
        <a:xfrm>
          <a:off x="0" y="0"/>
          <a:ext cx="0" cy="0"/>
          <a:chOff x="0" y="0"/>
          <a:chExt cx="0" cy="0"/>
        </a:xfrm>
      </p:grpSpPr>
      <p:grpSp>
        <p:nvGrpSpPr>
          <p:cNvPr id="4098" name="Group 2"/>
          <p:cNvGrpSpPr>
            <a:grpSpLocks/>
          </p:cNvGrpSpPr>
          <p:nvPr/>
        </p:nvGrpSpPr>
        <p:grpSpPr bwMode="auto">
          <a:xfrm>
            <a:off x="0" y="-1588"/>
            <a:ext cx="9144000" cy="6859588"/>
            <a:chOff x="0" y="-1"/>
            <a:chExt cx="5760" cy="4321"/>
          </a:xfrm>
        </p:grpSpPr>
        <p:sp>
          <p:nvSpPr>
            <p:cNvPr id="4099" name="Rectangle 3"/>
            <p:cNvSpPr>
              <a:spLocks noChangeArrowheads="1"/>
            </p:cNvSpPr>
            <p:nvPr/>
          </p:nvSpPr>
          <p:spPr bwMode="auto">
            <a:xfrm>
              <a:off x="0" y="864"/>
              <a:ext cx="5760" cy="3456"/>
            </a:xfrm>
            <a:prstGeom prst="rect">
              <a:avLst/>
            </a:prstGeom>
            <a:solidFill>
              <a:schemeClr val="bg1"/>
            </a:solidFill>
            <a:ln w="9525">
              <a:noFill/>
              <a:miter lim="800000"/>
              <a:headEnd/>
              <a:tailEnd/>
            </a:ln>
            <a:effectLst/>
          </p:spPr>
          <p:txBody>
            <a:bodyPr wrap="none" anchor="ctr"/>
            <a:lstStyle/>
            <a:p>
              <a:endParaRPr lang="en-US"/>
            </a:p>
          </p:txBody>
        </p:sp>
        <p:sp>
          <p:nvSpPr>
            <p:cNvPr id="4100" name="Rectangle 4"/>
            <p:cNvSpPr>
              <a:spLocks noChangeArrowheads="1"/>
            </p:cNvSpPr>
            <p:nvPr/>
          </p:nvSpPr>
          <p:spPr bwMode="white">
            <a:xfrm>
              <a:off x="0" y="4125"/>
              <a:ext cx="5760" cy="195"/>
            </a:xfrm>
            <a:prstGeom prst="rect">
              <a:avLst/>
            </a:prstGeom>
            <a:solidFill>
              <a:schemeClr val="bg2"/>
            </a:solidFill>
            <a:ln w="9525">
              <a:noFill/>
              <a:miter lim="800000"/>
              <a:headEnd/>
              <a:tailEnd/>
            </a:ln>
          </p:spPr>
          <p:txBody>
            <a:bodyPr wrap="none" anchor="ctr"/>
            <a:lstStyle/>
            <a:p>
              <a:endParaRPr lang="en-US"/>
            </a:p>
          </p:txBody>
        </p:sp>
        <p:sp>
          <p:nvSpPr>
            <p:cNvPr id="4101" name="Rectangle 5"/>
            <p:cNvSpPr>
              <a:spLocks noChangeArrowheads="1"/>
            </p:cNvSpPr>
            <p:nvPr/>
          </p:nvSpPr>
          <p:spPr bwMode="white">
            <a:xfrm>
              <a:off x="0" y="-1"/>
              <a:ext cx="5760" cy="1015"/>
            </a:xfrm>
            <a:prstGeom prst="rect">
              <a:avLst/>
            </a:prstGeom>
            <a:solidFill>
              <a:schemeClr val="bg2"/>
            </a:solidFill>
            <a:ln w="9525">
              <a:noFill/>
              <a:miter lim="800000"/>
              <a:headEnd/>
              <a:tailEnd/>
            </a:ln>
          </p:spPr>
          <p:txBody>
            <a:bodyPr wrap="none" anchor="ctr"/>
            <a:lstStyle/>
            <a:p>
              <a:endParaRPr lang="en-US"/>
            </a:p>
          </p:txBody>
        </p:sp>
        <p:grpSp>
          <p:nvGrpSpPr>
            <p:cNvPr id="4102" name="Group 6"/>
            <p:cNvGrpSpPr>
              <a:grpSpLocks/>
            </p:cNvGrpSpPr>
            <p:nvPr/>
          </p:nvGrpSpPr>
          <p:grpSpPr bwMode="auto">
            <a:xfrm>
              <a:off x="0" y="1014"/>
              <a:ext cx="5760" cy="261"/>
              <a:chOff x="0" y="115"/>
              <a:chExt cx="5760" cy="464"/>
            </a:xfrm>
          </p:grpSpPr>
          <p:sp>
            <p:nvSpPr>
              <p:cNvPr id="4103" name="Rectangle 7"/>
              <p:cNvSpPr>
                <a:spLocks noChangeArrowheads="1"/>
              </p:cNvSpPr>
              <p:nvPr/>
            </p:nvSpPr>
            <p:spPr bwMode="ltGray">
              <a:xfrm>
                <a:off x="0" y="115"/>
                <a:ext cx="5760" cy="116"/>
              </a:xfrm>
              <a:prstGeom prst="rect">
                <a:avLst/>
              </a:prstGeom>
              <a:solidFill>
                <a:schemeClr val="accent2"/>
              </a:solidFill>
              <a:ln w="9525">
                <a:noFill/>
                <a:miter lim="800000"/>
                <a:headEnd/>
                <a:tailEnd/>
              </a:ln>
            </p:spPr>
            <p:txBody>
              <a:bodyPr wrap="none" anchor="ctr"/>
              <a:lstStyle/>
              <a:p>
                <a:endParaRPr lang="en-US"/>
              </a:p>
            </p:txBody>
          </p:sp>
          <p:sp>
            <p:nvSpPr>
              <p:cNvPr id="4104" name="Rectangle 8"/>
              <p:cNvSpPr>
                <a:spLocks noChangeArrowheads="1"/>
              </p:cNvSpPr>
              <p:nvPr/>
            </p:nvSpPr>
            <p:spPr bwMode="ltGray">
              <a:xfrm>
                <a:off x="0" y="231"/>
                <a:ext cx="5760" cy="116"/>
              </a:xfrm>
              <a:prstGeom prst="rect">
                <a:avLst/>
              </a:prstGeom>
              <a:solidFill>
                <a:schemeClr val="hlink"/>
              </a:solidFill>
              <a:ln w="9525">
                <a:noFill/>
                <a:miter lim="800000"/>
                <a:headEnd/>
                <a:tailEnd/>
              </a:ln>
            </p:spPr>
            <p:txBody>
              <a:bodyPr wrap="none" anchor="ctr"/>
              <a:lstStyle/>
              <a:p>
                <a:endParaRPr lang="en-US"/>
              </a:p>
            </p:txBody>
          </p:sp>
          <p:sp>
            <p:nvSpPr>
              <p:cNvPr id="4105" name="Rectangle 9"/>
              <p:cNvSpPr>
                <a:spLocks noChangeArrowheads="1"/>
              </p:cNvSpPr>
              <p:nvPr/>
            </p:nvSpPr>
            <p:spPr bwMode="ltGray">
              <a:xfrm>
                <a:off x="0" y="347"/>
                <a:ext cx="5760" cy="116"/>
              </a:xfrm>
              <a:prstGeom prst="rect">
                <a:avLst/>
              </a:prstGeom>
              <a:solidFill>
                <a:schemeClr val="accent1"/>
              </a:solidFill>
              <a:ln w="9525">
                <a:noFill/>
                <a:miter lim="800000"/>
                <a:headEnd/>
                <a:tailEnd/>
              </a:ln>
            </p:spPr>
            <p:txBody>
              <a:bodyPr wrap="none" anchor="ctr"/>
              <a:lstStyle/>
              <a:p>
                <a:endParaRPr lang="en-US"/>
              </a:p>
            </p:txBody>
          </p:sp>
          <p:sp>
            <p:nvSpPr>
              <p:cNvPr id="4106" name="Rectangle 10"/>
              <p:cNvSpPr>
                <a:spLocks noChangeArrowheads="1"/>
              </p:cNvSpPr>
              <p:nvPr/>
            </p:nvSpPr>
            <p:spPr bwMode="ltGray">
              <a:xfrm>
                <a:off x="0" y="463"/>
                <a:ext cx="5760" cy="116"/>
              </a:xfrm>
              <a:prstGeom prst="rect">
                <a:avLst/>
              </a:prstGeom>
              <a:solidFill>
                <a:schemeClr val="folHlink"/>
              </a:solidFill>
              <a:ln w="9525">
                <a:noFill/>
                <a:miter lim="800000"/>
                <a:headEnd/>
                <a:tailEnd/>
              </a:ln>
            </p:spPr>
            <p:txBody>
              <a:bodyPr wrap="none" anchor="ctr"/>
              <a:lstStyle/>
              <a:p>
                <a:endParaRPr lang="en-US"/>
              </a:p>
            </p:txBody>
          </p:sp>
        </p:grpSp>
      </p:grpSp>
      <p:sp>
        <p:nvSpPr>
          <p:cNvPr id="4107" name="Rectangle 11"/>
          <p:cNvSpPr>
            <a:spLocks noGrp="1" noChangeArrowheads="1"/>
          </p:cNvSpPr>
          <p:nvPr>
            <p:ph type="title"/>
          </p:nvPr>
        </p:nvSpPr>
        <p:spPr bwMode="auto">
          <a:xfrm>
            <a:off x="685800" y="3048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08" name="Rectangle 12"/>
          <p:cNvSpPr>
            <a:spLocks noGrp="1" noChangeArrowheads="1"/>
          </p:cNvSpPr>
          <p:nvPr>
            <p:ph type="body" idx="1"/>
          </p:nvPr>
        </p:nvSpPr>
        <p:spPr bwMode="auto">
          <a:xfrm>
            <a:off x="685800" y="21336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9" name="Rectangle 13"/>
          <p:cNvSpPr>
            <a:spLocks noGrp="1" noChangeArrowheads="1"/>
          </p:cNvSpPr>
          <p:nvPr>
            <p:ph type="dt" sz="half" idx="2"/>
          </p:nvPr>
        </p:nvSpPr>
        <p:spPr bwMode="auto">
          <a:xfrm>
            <a:off x="685800" y="6400800"/>
            <a:ext cx="19050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spcBef>
                <a:spcPct val="50000"/>
              </a:spcBef>
              <a:defRPr sz="1400">
                <a:solidFill>
                  <a:schemeClr val="tx2"/>
                </a:solidFill>
                <a:latin typeface="+mn-lt"/>
              </a:defRPr>
            </a:lvl1pPr>
          </a:lstStyle>
          <a:p>
            <a:endParaRPr lang="en-US"/>
          </a:p>
        </p:txBody>
      </p:sp>
      <p:sp>
        <p:nvSpPr>
          <p:cNvPr id="4110" name="Rectangle 14"/>
          <p:cNvSpPr>
            <a:spLocks noGrp="1" noChangeArrowheads="1"/>
          </p:cNvSpPr>
          <p:nvPr>
            <p:ph type="ftr" sz="quarter" idx="3"/>
          </p:nvPr>
        </p:nvSpPr>
        <p:spPr bwMode="auto">
          <a:xfrm>
            <a:off x="3124200" y="6400800"/>
            <a:ext cx="28956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ctr">
              <a:spcBef>
                <a:spcPct val="50000"/>
              </a:spcBef>
              <a:defRPr sz="1400">
                <a:solidFill>
                  <a:schemeClr val="tx2"/>
                </a:solidFill>
                <a:latin typeface="+mn-lt"/>
              </a:defRPr>
            </a:lvl1pPr>
          </a:lstStyle>
          <a:p>
            <a:endParaRPr lang="en-US"/>
          </a:p>
        </p:txBody>
      </p:sp>
      <p:sp>
        <p:nvSpPr>
          <p:cNvPr id="4111" name="Rectangle 15"/>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spcBef>
                <a:spcPct val="50000"/>
              </a:spcBef>
              <a:defRPr sz="1400">
                <a:solidFill>
                  <a:schemeClr val="tx2"/>
                </a:solidFill>
                <a:latin typeface="+mn-lt"/>
              </a:defRPr>
            </a:lvl1pPr>
          </a:lstStyle>
          <a:p>
            <a:fld id="{3E944F94-EA88-45EB-BAE3-59C9783F541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Black" pitchFamily="34" charset="0"/>
        </a:defRPr>
      </a:lvl2pPr>
      <a:lvl3pPr algn="ctr" rtl="0" eaLnBrk="0" fontAlgn="base" hangingPunct="0">
        <a:spcBef>
          <a:spcPct val="0"/>
        </a:spcBef>
        <a:spcAft>
          <a:spcPct val="0"/>
        </a:spcAft>
        <a:defRPr kumimoji="1" sz="4400">
          <a:solidFill>
            <a:schemeClr val="tx2"/>
          </a:solidFill>
          <a:latin typeface="Arial Black" pitchFamily="34" charset="0"/>
        </a:defRPr>
      </a:lvl3pPr>
      <a:lvl4pPr algn="ctr" rtl="0" eaLnBrk="0" fontAlgn="base" hangingPunct="0">
        <a:spcBef>
          <a:spcPct val="0"/>
        </a:spcBef>
        <a:spcAft>
          <a:spcPct val="0"/>
        </a:spcAft>
        <a:defRPr kumimoji="1" sz="4400">
          <a:solidFill>
            <a:schemeClr val="tx2"/>
          </a:solidFill>
          <a:latin typeface="Arial Black" pitchFamily="34" charset="0"/>
        </a:defRPr>
      </a:lvl4pPr>
      <a:lvl5pPr algn="ctr" rtl="0" eaLnBrk="0" fontAlgn="base" hangingPunct="0">
        <a:spcBef>
          <a:spcPct val="0"/>
        </a:spcBef>
        <a:spcAft>
          <a:spcPct val="0"/>
        </a:spcAft>
        <a:defRPr kumimoji="1" sz="4400">
          <a:solidFill>
            <a:schemeClr val="tx2"/>
          </a:solidFill>
          <a:latin typeface="Arial Black" pitchFamily="34" charset="0"/>
        </a:defRPr>
      </a:lvl5pPr>
      <a:lvl6pPr marL="457200" algn="ctr" rtl="0" eaLnBrk="0" fontAlgn="base" hangingPunct="0">
        <a:spcBef>
          <a:spcPct val="0"/>
        </a:spcBef>
        <a:spcAft>
          <a:spcPct val="0"/>
        </a:spcAft>
        <a:defRPr kumimoji="1" sz="4400">
          <a:solidFill>
            <a:schemeClr val="tx2"/>
          </a:solidFill>
          <a:latin typeface="Arial Black" pitchFamily="34" charset="0"/>
        </a:defRPr>
      </a:lvl6pPr>
      <a:lvl7pPr marL="914400" algn="ctr" rtl="0" eaLnBrk="0" fontAlgn="base" hangingPunct="0">
        <a:spcBef>
          <a:spcPct val="0"/>
        </a:spcBef>
        <a:spcAft>
          <a:spcPct val="0"/>
        </a:spcAft>
        <a:defRPr kumimoji="1" sz="4400">
          <a:solidFill>
            <a:schemeClr val="tx2"/>
          </a:solidFill>
          <a:latin typeface="Arial Black" pitchFamily="34" charset="0"/>
        </a:defRPr>
      </a:lvl7pPr>
      <a:lvl8pPr marL="1371600" algn="ctr" rtl="0" eaLnBrk="0" fontAlgn="base" hangingPunct="0">
        <a:spcBef>
          <a:spcPct val="0"/>
        </a:spcBef>
        <a:spcAft>
          <a:spcPct val="0"/>
        </a:spcAft>
        <a:defRPr kumimoji="1" sz="4400">
          <a:solidFill>
            <a:schemeClr val="tx2"/>
          </a:solidFill>
          <a:latin typeface="Arial Black" pitchFamily="34" charset="0"/>
        </a:defRPr>
      </a:lvl8pPr>
      <a:lvl9pPr marL="1828800" algn="ctr" rtl="0" eaLnBrk="0" fontAlgn="base" hangingPunct="0">
        <a:spcBef>
          <a:spcPct val="0"/>
        </a:spcBef>
        <a:spcAft>
          <a:spcPct val="0"/>
        </a:spcAft>
        <a:defRPr kumimoji="1" sz="4400">
          <a:solidFill>
            <a:schemeClr val="tx2"/>
          </a:solidFill>
          <a:latin typeface="Arial Black" pitchFamily="34" charset="0"/>
        </a:defRPr>
      </a:lvl9pPr>
    </p:titleStyle>
    <p:bodyStyle>
      <a:lvl1pPr marL="342900" indent="-342900" algn="l" rtl="0" eaLnBrk="0" fontAlgn="base" hangingPunct="0">
        <a:spcBef>
          <a:spcPct val="20000"/>
        </a:spcBef>
        <a:spcAft>
          <a:spcPct val="0"/>
        </a:spcAft>
        <a:buClr>
          <a:schemeClr val="accent1"/>
        </a:buClr>
        <a:buSzPct val="70000"/>
        <a:buFont typeface="Monotype Sorts" pitchFamily="2" charset="2"/>
        <a:buChar char="l"/>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kumimoji="1" sz="2800">
          <a:solidFill>
            <a:schemeClr val="tx1"/>
          </a:solidFill>
          <a:latin typeface="+mn-lt"/>
        </a:defRPr>
      </a:lvl2pPr>
      <a:lvl3pPr marL="1143000" indent="-228600" algn="l" rtl="0" eaLnBrk="0" fontAlgn="base" hangingPunct="0">
        <a:spcBef>
          <a:spcPct val="20000"/>
        </a:spcBef>
        <a:spcAft>
          <a:spcPct val="0"/>
        </a:spcAft>
        <a:buClr>
          <a:schemeClr val="accent2"/>
        </a:buClr>
        <a:buSzPct val="100000"/>
        <a:buChar char="•"/>
        <a:defRPr kumimoji="1" sz="2400">
          <a:solidFill>
            <a:schemeClr val="tx1"/>
          </a:solidFill>
          <a:latin typeface="+mn-lt"/>
        </a:defRPr>
      </a:lvl3pPr>
      <a:lvl4pPr marL="1600200" indent="-228600" algn="l" rtl="0" eaLnBrk="0" fontAlgn="base" hangingPunct="0">
        <a:spcBef>
          <a:spcPct val="20000"/>
        </a:spcBef>
        <a:spcAft>
          <a:spcPct val="0"/>
        </a:spcAft>
        <a:buClr>
          <a:schemeClr val="tx2"/>
        </a:buClr>
        <a:buChar char="•"/>
        <a:defRPr kumimoji="1" sz="2000">
          <a:solidFill>
            <a:schemeClr val="tx1"/>
          </a:solidFill>
          <a:latin typeface="+mn-lt"/>
        </a:defRPr>
      </a:lvl4pPr>
      <a:lvl5pPr marL="2057400" indent="-228600" algn="l" rtl="0" eaLnBrk="0" fontAlgn="base" hangingPunct="0">
        <a:spcBef>
          <a:spcPct val="20000"/>
        </a:spcBef>
        <a:spcAft>
          <a:spcPct val="0"/>
        </a:spcAft>
        <a:buClr>
          <a:schemeClr val="accent2"/>
        </a:buClr>
        <a:buChar char="•"/>
        <a:defRPr kumimoji="1" sz="2000">
          <a:solidFill>
            <a:schemeClr val="tx1"/>
          </a:solidFill>
          <a:latin typeface="+mn-lt"/>
        </a:defRPr>
      </a:lvl5pPr>
      <a:lvl6pPr marL="2514600" indent="-228600" algn="l" rtl="0" eaLnBrk="0" fontAlgn="base" hangingPunct="0">
        <a:spcBef>
          <a:spcPct val="20000"/>
        </a:spcBef>
        <a:spcAft>
          <a:spcPct val="0"/>
        </a:spcAft>
        <a:buClr>
          <a:schemeClr val="accent2"/>
        </a:buClr>
        <a:buChar char="•"/>
        <a:defRPr kumimoji="1" sz="2000">
          <a:solidFill>
            <a:schemeClr val="tx1"/>
          </a:solidFill>
          <a:latin typeface="+mn-lt"/>
        </a:defRPr>
      </a:lvl6pPr>
      <a:lvl7pPr marL="2971800" indent="-228600" algn="l" rtl="0" eaLnBrk="0" fontAlgn="base" hangingPunct="0">
        <a:spcBef>
          <a:spcPct val="20000"/>
        </a:spcBef>
        <a:spcAft>
          <a:spcPct val="0"/>
        </a:spcAft>
        <a:buClr>
          <a:schemeClr val="accent2"/>
        </a:buClr>
        <a:buChar char="•"/>
        <a:defRPr kumimoji="1" sz="2000">
          <a:solidFill>
            <a:schemeClr val="tx1"/>
          </a:solidFill>
          <a:latin typeface="+mn-lt"/>
        </a:defRPr>
      </a:lvl7pPr>
      <a:lvl8pPr marL="3429000" indent="-228600" algn="l" rtl="0" eaLnBrk="0" fontAlgn="base" hangingPunct="0">
        <a:spcBef>
          <a:spcPct val="20000"/>
        </a:spcBef>
        <a:spcAft>
          <a:spcPct val="0"/>
        </a:spcAft>
        <a:buClr>
          <a:schemeClr val="accent2"/>
        </a:buClr>
        <a:buChar char="•"/>
        <a:defRPr kumimoji="1" sz="2000">
          <a:solidFill>
            <a:schemeClr val="tx1"/>
          </a:solidFill>
          <a:latin typeface="+mn-lt"/>
        </a:defRPr>
      </a:lvl8pPr>
      <a:lvl9pPr marL="3886200" indent="-228600" algn="l" rtl="0" eaLnBrk="0" fontAlgn="base" hangingPunct="0">
        <a:spcBef>
          <a:spcPct val="20000"/>
        </a:spcBef>
        <a:spcAft>
          <a:spcPct val="0"/>
        </a:spcAft>
        <a:buClr>
          <a:schemeClr val="accent2"/>
        </a:buClr>
        <a:buChar char="•"/>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oleObject" Target="../embeddings/oleObject5.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oleObject6.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oleObject" Target="../embeddings/oleObject7.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oleObject" Target="../embeddings/oleObject8.bin"/><Relationship Id="rId4" Type="http://schemas.openxmlformats.org/officeDocument/2006/relationships/audio" Target="../media/audio1.wav"/></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oleObject" Target="../embeddings/oleObject9.bin"/></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video" Target="file:///\\IOLAADMIN\OFFICECD\Clipart\mmedia\winner.avi" TargetMode="Externa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oleObject" Target="../embeddings/oleObject10.bin"/></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oleObject" Target="../embeddings/oleObject12.bin"/><Relationship Id="rId4" Type="http://schemas.openxmlformats.org/officeDocument/2006/relationships/oleObject" Target="../embeddings/oleObject11.bin"/></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audio" Target="../media/audio1.wav"/></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66CCFF"/>
        </a:solidFill>
        <a:effectLst/>
      </p:bgPr>
    </p:bg>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381000" y="3116263"/>
            <a:ext cx="8763000" cy="3692525"/>
          </a:xfrm>
          <a:prstGeom prst="rect">
            <a:avLst/>
          </a:prstGeom>
          <a:noFill/>
          <a:ln w="9525">
            <a:noFill/>
            <a:miter lim="800000"/>
            <a:headEnd/>
            <a:tailEnd/>
          </a:ln>
          <a:effectLst/>
        </p:spPr>
        <p:txBody>
          <a:bodyPr>
            <a:spAutoFit/>
          </a:bodyPr>
          <a:lstStyle/>
          <a:p>
            <a:pPr marL="504825" indent="-504825">
              <a:lnSpc>
                <a:spcPct val="90000"/>
              </a:lnSpc>
              <a:spcBef>
                <a:spcPct val="50000"/>
              </a:spcBef>
            </a:pPr>
            <a:r>
              <a:rPr lang="en-US" sz="3200" b="1">
                <a:solidFill>
                  <a:schemeClr val="tx2"/>
                </a:solidFill>
                <a:latin typeface="Arial" charset="0"/>
              </a:rPr>
              <a:t>Please:</a:t>
            </a:r>
          </a:p>
          <a:p>
            <a:pPr marL="504825" indent="-504825">
              <a:lnSpc>
                <a:spcPct val="90000"/>
              </a:lnSpc>
              <a:spcBef>
                <a:spcPct val="50000"/>
              </a:spcBef>
            </a:pPr>
            <a:r>
              <a:rPr lang="en-US" sz="2800" b="1">
                <a:solidFill>
                  <a:srgbClr val="CC3300"/>
                </a:solidFill>
                <a:latin typeface="Arial" charset="0"/>
              </a:rPr>
              <a:t>1.  Turn to the “Motivation” section in your materials.</a:t>
            </a:r>
          </a:p>
          <a:p>
            <a:pPr marL="504825" indent="-504825">
              <a:lnSpc>
                <a:spcPct val="90000"/>
              </a:lnSpc>
              <a:spcBef>
                <a:spcPct val="50000"/>
              </a:spcBef>
            </a:pPr>
            <a:r>
              <a:rPr lang="en-US" sz="2800" b="1">
                <a:solidFill>
                  <a:srgbClr val="CC3300"/>
                </a:solidFill>
                <a:latin typeface="Arial" charset="0"/>
              </a:rPr>
              <a:t>2.  Be thinking about :</a:t>
            </a:r>
          </a:p>
          <a:p>
            <a:pPr marL="1036638" lvl="1" indent="-417513">
              <a:lnSpc>
                <a:spcPct val="90000"/>
              </a:lnSpc>
              <a:spcBef>
                <a:spcPct val="50000"/>
              </a:spcBef>
              <a:buClr>
                <a:schemeClr val="tx2"/>
              </a:buClr>
              <a:buFont typeface="Monotype Sorts" pitchFamily="2" charset="2"/>
              <a:buChar char="H"/>
            </a:pPr>
            <a:r>
              <a:rPr lang="en-US" sz="2800" b="1">
                <a:solidFill>
                  <a:srgbClr val="CC3300"/>
                </a:solidFill>
                <a:latin typeface="Arial" charset="0"/>
              </a:rPr>
              <a:t>your own definition of motivation</a:t>
            </a:r>
          </a:p>
          <a:p>
            <a:pPr marL="1036638" lvl="1" indent="-417513">
              <a:lnSpc>
                <a:spcPct val="90000"/>
              </a:lnSpc>
              <a:spcBef>
                <a:spcPct val="50000"/>
              </a:spcBef>
              <a:buClr>
                <a:schemeClr val="tx2"/>
              </a:buClr>
              <a:buFont typeface="Monotype Sorts" pitchFamily="2" charset="2"/>
              <a:buChar char="H"/>
            </a:pPr>
            <a:r>
              <a:rPr lang="en-US" sz="2800" b="1">
                <a:solidFill>
                  <a:srgbClr val="CC3300"/>
                </a:solidFill>
                <a:latin typeface="Arial" charset="0"/>
              </a:rPr>
              <a:t> five things in your life that motivate you (have fun, be honest and creative)</a:t>
            </a:r>
          </a:p>
        </p:txBody>
      </p:sp>
      <p:graphicFrame>
        <p:nvGraphicFramePr>
          <p:cNvPr id="2051" name="Object 3"/>
          <p:cNvGraphicFramePr>
            <a:graphicFrameLocks noChangeAspect="1"/>
          </p:cNvGraphicFramePr>
          <p:nvPr/>
        </p:nvGraphicFramePr>
        <p:xfrm>
          <a:off x="295275" y="98425"/>
          <a:ext cx="8839200" cy="3025775"/>
        </p:xfrm>
        <a:graphic>
          <a:graphicData uri="http://schemas.openxmlformats.org/presentationml/2006/ole">
            <p:oleObj spid="_x0000_s2051" name="Clip" r:id="rId4" imgW="5494320" imgH="2650680" progId="MS_ClipArt_Gallery.2">
              <p:embed/>
            </p:oleObj>
          </a:graphicData>
        </a:graphic>
      </p:graphicFrame>
      <p:sp>
        <p:nvSpPr>
          <p:cNvPr id="2052" name="WordArt 4"/>
          <p:cNvSpPr>
            <a:spLocks noChangeArrowheads="1" noChangeShapeType="1" noTextEdit="1"/>
          </p:cNvSpPr>
          <p:nvPr/>
        </p:nvSpPr>
        <p:spPr bwMode="auto">
          <a:xfrm>
            <a:off x="3962400" y="685800"/>
            <a:ext cx="4191000" cy="647700"/>
          </a:xfrm>
          <a:prstGeom prst="rect">
            <a:avLst/>
          </a:prstGeom>
        </p:spPr>
        <p:txBody>
          <a:bodyPr wrap="none" fromWordArt="1">
            <a:prstTxWarp prst="textPlain">
              <a:avLst>
                <a:gd name="adj" fmla="val 50000"/>
              </a:avLst>
            </a:prstTxWarp>
          </a:bodyPr>
          <a:lstStyle/>
          <a:p>
            <a:pPr algn="ctr"/>
            <a:r>
              <a:rPr lang="en-US" sz="3600" kern="10">
                <a:ln w="9525">
                  <a:solidFill>
                    <a:srgbClr val="000080"/>
                  </a:solidFill>
                  <a:round/>
                  <a:headEnd/>
                  <a:tailEnd/>
                </a:ln>
                <a:solidFill>
                  <a:srgbClr val="FFFFFF"/>
                </a:solidFill>
                <a:latin typeface="Impact"/>
              </a:rPr>
              <a:t>MOTIVATION:</a:t>
            </a:r>
          </a:p>
        </p:txBody>
      </p:sp>
      <p:sp>
        <p:nvSpPr>
          <p:cNvPr id="2054" name="WordArt 6"/>
          <p:cNvSpPr>
            <a:spLocks noChangeArrowheads="1" noChangeShapeType="1" noTextEdit="1"/>
          </p:cNvSpPr>
          <p:nvPr/>
        </p:nvSpPr>
        <p:spPr bwMode="auto">
          <a:xfrm>
            <a:off x="4038600" y="1981200"/>
            <a:ext cx="3733800" cy="609600"/>
          </a:xfrm>
          <a:prstGeom prst="rect">
            <a:avLst/>
          </a:prstGeom>
        </p:spPr>
        <p:txBody>
          <a:bodyPr wrap="none" fromWordArt="1">
            <a:prstTxWarp prst="textDoubleWave1">
              <a:avLst>
                <a:gd name="adj1" fmla="val 6500"/>
                <a:gd name="adj2" fmla="val 0"/>
              </a:avLst>
            </a:prstTxWarp>
          </a:bodyPr>
          <a:lstStyle/>
          <a:p>
            <a:pPr algn="ctr"/>
            <a:r>
              <a:rPr lang="en-US" sz="3600" kern="10" spc="-360">
                <a:ln w="12700">
                  <a:solidFill>
                    <a:srgbClr val="000099"/>
                  </a:solidFill>
                  <a:round/>
                  <a:headEnd/>
                  <a:tailEnd/>
                </a:ln>
                <a:solidFill>
                  <a:srgbClr val="33CCFF"/>
                </a:solidFill>
                <a:effectLst>
                  <a:outerShdw dist="125724" dir="18900000" algn="ctr" rotWithShape="0">
                    <a:srgbClr val="000099"/>
                  </a:outerShdw>
                </a:effectLst>
                <a:latin typeface="Impact"/>
              </a:rPr>
              <a:t>PIZZAZ!</a:t>
            </a:r>
          </a:p>
        </p:txBody>
      </p:sp>
      <p:sp>
        <p:nvSpPr>
          <p:cNvPr id="2056" name="Text Box 8"/>
          <p:cNvSpPr txBox="1">
            <a:spLocks noChangeArrowheads="1"/>
          </p:cNvSpPr>
          <p:nvPr/>
        </p:nvSpPr>
        <p:spPr bwMode="auto">
          <a:xfrm>
            <a:off x="4495800" y="1371600"/>
            <a:ext cx="3352800" cy="519113"/>
          </a:xfrm>
          <a:prstGeom prst="rect">
            <a:avLst/>
          </a:prstGeom>
          <a:noFill/>
          <a:ln w="9525">
            <a:noFill/>
            <a:miter lim="800000"/>
            <a:headEnd/>
            <a:tailEnd/>
          </a:ln>
          <a:effectLst/>
        </p:spPr>
        <p:txBody>
          <a:bodyPr>
            <a:spAutoFit/>
          </a:bodyPr>
          <a:lstStyle/>
          <a:p>
            <a:pPr>
              <a:spcBef>
                <a:spcPct val="50000"/>
              </a:spcBef>
            </a:pPr>
            <a:r>
              <a:rPr lang="en-US" sz="2800" b="1">
                <a:latin typeface="Arial" charset="0"/>
              </a:rPr>
              <a:t>TEACHING WITH</a:t>
            </a:r>
            <a:endParaRPr lang="en-US" sz="2400"/>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sz="3600"/>
              <a:t>VARIABLE OF MOTIVATION</a:t>
            </a:r>
            <a:r>
              <a:rPr lang="en-US" sz="3200"/>
              <a:t/>
            </a:r>
            <a:br>
              <a:rPr lang="en-US" sz="3200"/>
            </a:br>
            <a:r>
              <a:rPr lang="en-US" sz="5400"/>
              <a:t>FEELING TONE</a:t>
            </a:r>
            <a:endParaRPr lang="en-US"/>
          </a:p>
        </p:txBody>
      </p:sp>
      <p:sp>
        <p:nvSpPr>
          <p:cNvPr id="19459" name="Rectangle 3"/>
          <p:cNvSpPr>
            <a:spLocks noGrp="1" noChangeArrowheads="1"/>
          </p:cNvSpPr>
          <p:nvPr>
            <p:ph type="body" idx="1"/>
          </p:nvPr>
        </p:nvSpPr>
        <p:spPr>
          <a:xfrm>
            <a:off x="457200" y="2057400"/>
            <a:ext cx="8686800" cy="4114800"/>
          </a:xfrm>
        </p:spPr>
        <p:txBody>
          <a:bodyPr/>
          <a:lstStyle/>
          <a:p>
            <a:r>
              <a:rPr lang="en-US" sz="3600">
                <a:solidFill>
                  <a:schemeClr val="accent2"/>
                </a:solidFill>
              </a:rPr>
              <a:t>FEELING TONE</a:t>
            </a:r>
            <a:r>
              <a:rPr lang="en-US" sz="3600"/>
              <a:t> is the feeling in the environment encountered by the learner.</a:t>
            </a:r>
          </a:p>
        </p:txBody>
      </p:sp>
      <p:sp>
        <p:nvSpPr>
          <p:cNvPr id="19462" name="WordArt 6"/>
          <p:cNvSpPr>
            <a:spLocks noChangeArrowheads="1" noChangeShapeType="1" noTextEdit="1"/>
          </p:cNvSpPr>
          <p:nvPr/>
        </p:nvSpPr>
        <p:spPr bwMode="auto">
          <a:xfrm>
            <a:off x="1371600" y="4419600"/>
            <a:ext cx="6629400" cy="1143000"/>
          </a:xfrm>
          <a:prstGeom prst="rect">
            <a:avLst/>
          </a:prstGeom>
        </p:spPr>
        <p:txBody>
          <a:bodyPr wrap="none" fromWordArt="1">
            <a:prstTxWarp prst="textDoubleWave1">
              <a:avLst>
                <a:gd name="adj1" fmla="val 6500"/>
                <a:gd name="adj2" fmla="val 0"/>
              </a:avLst>
            </a:prstTxWarp>
          </a:bodyPr>
          <a:lstStyle/>
          <a:p>
            <a:pPr algn="ctr"/>
            <a:r>
              <a:rPr lang="en-US" sz="3600" kern="10" spc="-360">
                <a:ln w="12700">
                  <a:solidFill>
                    <a:srgbClr val="800080"/>
                  </a:solidFill>
                  <a:round/>
                  <a:headEnd/>
                  <a:tailEnd/>
                </a:ln>
                <a:solidFill>
                  <a:srgbClr val="CC99FF"/>
                </a:solidFill>
                <a:effectLst>
                  <a:outerShdw dist="125724" dir="18900000" algn="ctr" rotWithShape="0">
                    <a:srgbClr val="000099"/>
                  </a:outerShdw>
                </a:effectLst>
                <a:latin typeface="Impact"/>
              </a:rPr>
              <a:t>Not Teacher's Mood</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 calcmode="lin" valueType="num">
                                      <p:cBhvr additive="base">
                                        <p:cTn id="7" dur="500" fill="hold"/>
                                        <p:tgtEl>
                                          <p:spTgt spid="194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4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288" fill="hold" grpId="0" nodeType="clickEffect">
                                  <p:stCondLst>
                                    <p:cond delay="0"/>
                                  </p:stCondLst>
                                  <p:childTnLst>
                                    <p:set>
                                      <p:cBhvr>
                                        <p:cTn id="12" dur="1" fill="hold">
                                          <p:stCondLst>
                                            <p:cond delay="0"/>
                                          </p:stCondLst>
                                        </p:cTn>
                                        <p:tgtEl>
                                          <p:spTgt spid="19462"/>
                                        </p:tgtEl>
                                        <p:attrNameLst>
                                          <p:attrName>style.visibility</p:attrName>
                                        </p:attrNameLst>
                                      </p:cBhvr>
                                      <p:to>
                                        <p:strVal val="visible"/>
                                      </p:to>
                                    </p:set>
                                    <p:anim calcmode="lin" valueType="num">
                                      <p:cBhvr>
                                        <p:cTn id="13" dur="500" fill="hold"/>
                                        <p:tgtEl>
                                          <p:spTgt spid="19462"/>
                                        </p:tgtEl>
                                        <p:attrNameLst>
                                          <p:attrName>ppt_w</p:attrName>
                                        </p:attrNameLst>
                                      </p:cBhvr>
                                      <p:tavLst>
                                        <p:tav tm="0">
                                          <p:val>
                                            <p:strVal val="4/3*#ppt_w"/>
                                          </p:val>
                                        </p:tav>
                                        <p:tav tm="100000">
                                          <p:val>
                                            <p:strVal val="#ppt_w"/>
                                          </p:val>
                                        </p:tav>
                                      </p:tavLst>
                                    </p:anim>
                                    <p:anim calcmode="lin" valueType="num">
                                      <p:cBhvr>
                                        <p:cTn id="14" dur="500" fill="hold"/>
                                        <p:tgtEl>
                                          <p:spTgt spid="19462"/>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autoUpdateAnimBg="0"/>
      <p:bldP spid="1946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z="3600"/>
              <a:t>THREE TYPES OF</a:t>
            </a:r>
            <a:r>
              <a:rPr lang="en-US"/>
              <a:t/>
            </a:r>
            <a:br>
              <a:rPr lang="en-US"/>
            </a:br>
            <a:r>
              <a:rPr lang="en-US" sz="5400"/>
              <a:t>FEELING TONE</a:t>
            </a:r>
            <a:endParaRPr lang="en-US"/>
          </a:p>
        </p:txBody>
      </p:sp>
      <p:sp>
        <p:nvSpPr>
          <p:cNvPr id="21507" name="Rectangle 3"/>
          <p:cNvSpPr>
            <a:spLocks noGrp="1" noChangeArrowheads="1"/>
          </p:cNvSpPr>
          <p:nvPr>
            <p:ph type="body" idx="1"/>
          </p:nvPr>
        </p:nvSpPr>
        <p:spPr>
          <a:xfrm>
            <a:off x="457200" y="2133600"/>
            <a:ext cx="8686800" cy="1066800"/>
          </a:xfrm>
        </p:spPr>
        <p:txBody>
          <a:bodyPr/>
          <a:lstStyle/>
          <a:p>
            <a:pPr>
              <a:buFont typeface="Monotype Sorts" pitchFamily="2" charset="2"/>
              <a:buNone/>
            </a:pPr>
            <a:r>
              <a:rPr lang="en-US" sz="4400">
                <a:solidFill>
                  <a:schemeClr val="accent2"/>
                </a:solidFill>
              </a:rPr>
              <a:t>In order of effectiveness:</a:t>
            </a:r>
            <a:endParaRPr lang="en-US" sz="4400"/>
          </a:p>
          <a:p>
            <a:pPr>
              <a:lnSpc>
                <a:spcPct val="140000"/>
              </a:lnSpc>
              <a:buFont typeface="Monotype Sorts" pitchFamily="2" charset="2"/>
              <a:buNone/>
            </a:pPr>
            <a:endParaRPr lang="en-US" sz="4400"/>
          </a:p>
        </p:txBody>
      </p:sp>
      <p:sp>
        <p:nvSpPr>
          <p:cNvPr id="21516" name="AutoShape 12"/>
          <p:cNvSpPr>
            <a:spLocks noChangeArrowheads="1"/>
          </p:cNvSpPr>
          <p:nvPr/>
        </p:nvSpPr>
        <p:spPr bwMode="auto">
          <a:xfrm>
            <a:off x="381000" y="5410200"/>
            <a:ext cx="2514600" cy="533400"/>
          </a:xfrm>
          <a:prstGeom prst="roundRect">
            <a:avLst>
              <a:gd name="adj" fmla="val 16667"/>
            </a:avLst>
          </a:prstGeom>
          <a:solidFill>
            <a:schemeClr val="accent1"/>
          </a:solidFill>
          <a:ln w="9525">
            <a:solidFill>
              <a:schemeClr val="tx1"/>
            </a:solidFill>
            <a:round/>
            <a:headEnd/>
            <a:tailEnd/>
          </a:ln>
          <a:effectLst/>
        </p:spPr>
        <p:txBody>
          <a:bodyPr wrap="none" anchor="ctr"/>
          <a:lstStyle/>
          <a:p>
            <a:pPr algn="ctr"/>
            <a:r>
              <a:rPr lang="en-US" sz="3200">
                <a:solidFill>
                  <a:schemeClr val="tx2"/>
                </a:solidFill>
                <a:latin typeface="Arial Black" pitchFamily="34" charset="0"/>
              </a:rPr>
              <a:t>Pleasant</a:t>
            </a:r>
          </a:p>
        </p:txBody>
      </p:sp>
      <p:sp>
        <p:nvSpPr>
          <p:cNvPr id="21517" name="AutoShape 13"/>
          <p:cNvSpPr>
            <a:spLocks noChangeArrowheads="1"/>
          </p:cNvSpPr>
          <p:nvPr/>
        </p:nvSpPr>
        <p:spPr bwMode="auto">
          <a:xfrm>
            <a:off x="3124200" y="5410200"/>
            <a:ext cx="2743200" cy="533400"/>
          </a:xfrm>
          <a:prstGeom prst="roundRect">
            <a:avLst>
              <a:gd name="adj" fmla="val 16667"/>
            </a:avLst>
          </a:prstGeom>
          <a:solidFill>
            <a:schemeClr val="accent1"/>
          </a:solidFill>
          <a:ln w="9525">
            <a:solidFill>
              <a:schemeClr val="tx1"/>
            </a:solidFill>
            <a:round/>
            <a:headEnd/>
            <a:tailEnd/>
          </a:ln>
          <a:effectLst/>
        </p:spPr>
        <p:txBody>
          <a:bodyPr wrap="none" anchor="ctr"/>
          <a:lstStyle/>
          <a:p>
            <a:pPr algn="ctr"/>
            <a:r>
              <a:rPr lang="en-US" sz="3200">
                <a:solidFill>
                  <a:schemeClr val="tx2"/>
                </a:solidFill>
                <a:latin typeface="Arial Black" pitchFamily="34" charset="0"/>
              </a:rPr>
              <a:t>Unpleasant</a:t>
            </a:r>
          </a:p>
        </p:txBody>
      </p:sp>
      <p:sp>
        <p:nvSpPr>
          <p:cNvPr id="21518" name="AutoShape 14"/>
          <p:cNvSpPr>
            <a:spLocks noChangeArrowheads="1"/>
          </p:cNvSpPr>
          <p:nvPr/>
        </p:nvSpPr>
        <p:spPr bwMode="auto">
          <a:xfrm>
            <a:off x="6172200" y="5410200"/>
            <a:ext cx="2590800" cy="533400"/>
          </a:xfrm>
          <a:prstGeom prst="roundRect">
            <a:avLst>
              <a:gd name="adj" fmla="val 16667"/>
            </a:avLst>
          </a:prstGeom>
          <a:solidFill>
            <a:schemeClr val="accent1"/>
          </a:solidFill>
          <a:ln w="9525">
            <a:solidFill>
              <a:schemeClr val="tx1"/>
            </a:solidFill>
            <a:round/>
            <a:headEnd/>
            <a:tailEnd/>
          </a:ln>
          <a:effectLst/>
        </p:spPr>
        <p:txBody>
          <a:bodyPr wrap="none" anchor="ctr"/>
          <a:lstStyle/>
          <a:p>
            <a:pPr algn="ctr"/>
            <a:r>
              <a:rPr lang="en-US" sz="3200">
                <a:solidFill>
                  <a:schemeClr val="tx2"/>
                </a:solidFill>
                <a:latin typeface="Arial Black" pitchFamily="34" charset="0"/>
              </a:rPr>
              <a:t>Neutral</a:t>
            </a:r>
          </a:p>
        </p:txBody>
      </p:sp>
      <p:pic>
        <p:nvPicPr>
          <p:cNvPr id="21519" name="Picture 15" descr="faces2"/>
          <p:cNvPicPr>
            <a:picLocks noChangeAspect="1" noChangeArrowheads="1"/>
          </p:cNvPicPr>
          <p:nvPr/>
        </p:nvPicPr>
        <p:blipFill>
          <a:blip r:embed="rId4" cstate="print"/>
          <a:srcRect/>
          <a:stretch>
            <a:fillRect/>
          </a:stretch>
        </p:blipFill>
        <p:spPr bwMode="auto">
          <a:xfrm>
            <a:off x="762000" y="3200400"/>
            <a:ext cx="7543800" cy="1897063"/>
          </a:xfrm>
          <a:prstGeom prst="rect">
            <a:avLst/>
          </a:prstGeom>
          <a:noFill/>
        </p:spPr>
      </p:pic>
      <p:sp>
        <p:nvSpPr>
          <p:cNvPr id="21521" name="Rectangle 17"/>
          <p:cNvSpPr>
            <a:spLocks noChangeArrowheads="1"/>
          </p:cNvSpPr>
          <p:nvPr/>
        </p:nvSpPr>
        <p:spPr bwMode="auto">
          <a:xfrm>
            <a:off x="457200" y="3124200"/>
            <a:ext cx="2209800" cy="2057400"/>
          </a:xfrm>
          <a:prstGeom prst="rect">
            <a:avLst/>
          </a:prstGeom>
          <a:noFill/>
          <a:ln w="50800">
            <a:solidFill>
              <a:schemeClr val="accent2"/>
            </a:solidFill>
            <a:miter lim="800000"/>
            <a:headEnd/>
            <a:tailEnd/>
          </a:ln>
          <a:effectLst/>
        </p:spPr>
        <p:txBody>
          <a:bodyPr wrap="none" anchor="ctr"/>
          <a:lstStyle/>
          <a:p>
            <a:endParaRPr lang="en-US"/>
          </a:p>
        </p:txBody>
      </p:sp>
      <p:sp>
        <p:nvSpPr>
          <p:cNvPr id="21522" name="Rectangle 18"/>
          <p:cNvSpPr>
            <a:spLocks noChangeArrowheads="1"/>
          </p:cNvSpPr>
          <p:nvPr/>
        </p:nvSpPr>
        <p:spPr bwMode="auto">
          <a:xfrm>
            <a:off x="3352800" y="3124200"/>
            <a:ext cx="2209800" cy="2057400"/>
          </a:xfrm>
          <a:prstGeom prst="rect">
            <a:avLst/>
          </a:prstGeom>
          <a:noFill/>
          <a:ln w="50800">
            <a:solidFill>
              <a:schemeClr val="accent2"/>
            </a:solidFill>
            <a:miter lim="800000"/>
            <a:headEnd/>
            <a:tailEnd/>
          </a:ln>
          <a:effectLst/>
        </p:spPr>
        <p:txBody>
          <a:bodyPr wrap="none" anchor="ctr"/>
          <a:lstStyle/>
          <a:p>
            <a:endParaRPr lang="en-US"/>
          </a:p>
        </p:txBody>
      </p:sp>
      <p:sp>
        <p:nvSpPr>
          <p:cNvPr id="21523" name="Rectangle 19"/>
          <p:cNvSpPr>
            <a:spLocks noChangeArrowheads="1"/>
          </p:cNvSpPr>
          <p:nvPr/>
        </p:nvSpPr>
        <p:spPr bwMode="auto">
          <a:xfrm>
            <a:off x="6400800" y="3124200"/>
            <a:ext cx="2209800" cy="2057400"/>
          </a:xfrm>
          <a:prstGeom prst="rect">
            <a:avLst/>
          </a:prstGeom>
          <a:noFill/>
          <a:ln w="50800">
            <a:solidFill>
              <a:schemeClr val="accent2"/>
            </a:solidFill>
            <a:miter lim="800000"/>
            <a:headEnd/>
            <a:tailEnd/>
          </a:ln>
          <a:effectLst/>
        </p:spPr>
        <p:txBody>
          <a:bodyPr wrap="none" anchor="ctr"/>
          <a:lstStyle/>
          <a:p>
            <a:endParaRPr lang="en-US"/>
          </a:p>
        </p:txBody>
      </p:sp>
    </p:spTree>
  </p:cSld>
  <p:clrMapOvr>
    <a:overrideClrMapping bg1="lt1" tx1="dk1" bg2="lt2" tx2="dk2" accent1="accent1" accent2="accent2" accent3="accent3" accent4="accent4" accent5="accent5" accent6="accent6" hlink="hlink" folHlink="folHlink"/>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rgbClr val="66FFFF"/>
        </a:solidFill>
        <a:effectLst/>
      </p:bgPr>
    </p:bg>
    <p:spTree>
      <p:nvGrpSpPr>
        <p:cNvPr id="1" name=""/>
        <p:cNvGrpSpPr/>
        <p:nvPr/>
      </p:nvGrpSpPr>
      <p:grpSpPr>
        <a:xfrm>
          <a:off x="0" y="0"/>
          <a:ext cx="0" cy="0"/>
          <a:chOff x="0" y="0"/>
          <a:chExt cx="0" cy="0"/>
        </a:xfrm>
      </p:grpSpPr>
      <p:graphicFrame>
        <p:nvGraphicFramePr>
          <p:cNvPr id="89088" name="Object 0"/>
          <p:cNvGraphicFramePr>
            <a:graphicFrameLocks noChangeAspect="1"/>
          </p:cNvGraphicFramePr>
          <p:nvPr/>
        </p:nvGraphicFramePr>
        <p:xfrm>
          <a:off x="533400" y="384175"/>
          <a:ext cx="8153400" cy="5788025"/>
        </p:xfrm>
        <a:graphic>
          <a:graphicData uri="http://schemas.openxmlformats.org/presentationml/2006/ole">
            <p:oleObj spid="_x0000_s89088" name="Clip" r:id="rId4" imgW="1258920" imgH="1132920" progId="MS_ClipArt_Gallery.2">
              <p:embed/>
            </p:oleObj>
          </a:graphicData>
        </a:graphic>
      </p:graphicFrame>
      <p:sp>
        <p:nvSpPr>
          <p:cNvPr id="22531" name="Text Box 3"/>
          <p:cNvSpPr txBox="1">
            <a:spLocks noChangeArrowheads="1"/>
          </p:cNvSpPr>
          <p:nvPr/>
        </p:nvSpPr>
        <p:spPr bwMode="auto">
          <a:xfrm>
            <a:off x="381000" y="2743200"/>
            <a:ext cx="5181600" cy="3019425"/>
          </a:xfrm>
          <a:prstGeom prst="rect">
            <a:avLst/>
          </a:prstGeom>
          <a:noFill/>
          <a:ln w="9525">
            <a:noFill/>
            <a:miter lim="800000"/>
            <a:headEnd/>
            <a:tailEnd/>
          </a:ln>
          <a:effectLst/>
        </p:spPr>
        <p:txBody>
          <a:bodyPr>
            <a:spAutoFit/>
          </a:bodyPr>
          <a:lstStyle/>
          <a:p>
            <a:pPr algn="ctr">
              <a:spcBef>
                <a:spcPct val="50000"/>
              </a:spcBef>
            </a:pPr>
            <a:r>
              <a:rPr lang="en-US" sz="4800" b="1">
                <a:solidFill>
                  <a:schemeClr val="bg2"/>
                </a:solidFill>
                <a:latin typeface="Challenge Extra Bold" pitchFamily="82" charset="0"/>
              </a:rPr>
              <a:t>Kids don’t care about what you know until they know you care.</a:t>
            </a:r>
            <a:endParaRPr lang="en-US" sz="4800" b="1">
              <a:solidFill>
                <a:schemeClr val="bg2"/>
              </a:solidFill>
            </a:endParaRPr>
          </a:p>
        </p:txBody>
      </p:sp>
      <p:sp>
        <p:nvSpPr>
          <p:cNvPr id="22534" name="Rectangle 6"/>
          <p:cNvSpPr>
            <a:spLocks noChangeArrowheads="1"/>
          </p:cNvSpPr>
          <p:nvPr/>
        </p:nvSpPr>
        <p:spPr bwMode="auto">
          <a:xfrm>
            <a:off x="533400" y="457200"/>
            <a:ext cx="8077200" cy="6019800"/>
          </a:xfrm>
          <a:prstGeom prst="rect">
            <a:avLst/>
          </a:prstGeom>
          <a:noFill/>
          <a:ln w="88900">
            <a:solidFill>
              <a:schemeClr val="bg2"/>
            </a:solidFill>
            <a:miter lim="800000"/>
            <a:headEnd/>
            <a:tailEnd/>
          </a:ln>
          <a:effectLst/>
        </p:spPr>
        <p:txBody>
          <a:bodyPr wrap="none" anchor="ctr"/>
          <a:lstStyle/>
          <a:p>
            <a:endParaRPr lang="en-US"/>
          </a:p>
        </p:txBody>
      </p:sp>
    </p:spTree>
  </p:cSld>
  <p:clrMapOvr>
    <a:masterClrMapping/>
  </p:clrMapOvr>
  <p:transition>
    <p:blinds/>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rgbClr val="FFCC99"/>
        </a:solidFill>
        <a:effectLst/>
      </p:bgPr>
    </p:bg>
    <p:spTree>
      <p:nvGrpSpPr>
        <p:cNvPr id="1" name=""/>
        <p:cNvGrpSpPr/>
        <p:nvPr/>
      </p:nvGrpSpPr>
      <p:grpSpPr>
        <a:xfrm>
          <a:off x="0" y="0"/>
          <a:ext cx="0" cy="0"/>
          <a:chOff x="0" y="0"/>
          <a:chExt cx="0" cy="0"/>
        </a:xfrm>
      </p:grpSpPr>
      <p:graphicFrame>
        <p:nvGraphicFramePr>
          <p:cNvPr id="90112" name="Object 0"/>
          <p:cNvGraphicFramePr>
            <a:graphicFrameLocks noChangeAspect="1"/>
          </p:cNvGraphicFramePr>
          <p:nvPr/>
        </p:nvGraphicFramePr>
        <p:xfrm>
          <a:off x="1600200" y="381000"/>
          <a:ext cx="5715000" cy="1874838"/>
        </p:xfrm>
        <a:graphic>
          <a:graphicData uri="http://schemas.openxmlformats.org/presentationml/2006/ole">
            <p:oleObj spid="_x0000_s90112" name="Clip" r:id="rId4" imgW="1307520" imgH="794520" progId="MS_ClipArt_Gallery.2">
              <p:embed/>
            </p:oleObj>
          </a:graphicData>
        </a:graphic>
      </p:graphicFrame>
      <p:sp>
        <p:nvSpPr>
          <p:cNvPr id="27666" name="Text Box 18"/>
          <p:cNvSpPr txBox="1">
            <a:spLocks noChangeArrowheads="1"/>
          </p:cNvSpPr>
          <p:nvPr/>
        </p:nvSpPr>
        <p:spPr bwMode="auto">
          <a:xfrm>
            <a:off x="381000" y="2590800"/>
            <a:ext cx="8305800" cy="4054475"/>
          </a:xfrm>
          <a:prstGeom prst="rect">
            <a:avLst/>
          </a:prstGeom>
          <a:noFill/>
          <a:ln w="9525">
            <a:noFill/>
            <a:miter lim="800000"/>
            <a:headEnd/>
            <a:tailEnd/>
          </a:ln>
          <a:effectLst/>
        </p:spPr>
        <p:txBody>
          <a:bodyPr>
            <a:spAutoFit/>
          </a:bodyPr>
          <a:lstStyle/>
          <a:p>
            <a:pPr algn="ctr">
              <a:spcBef>
                <a:spcPct val="50000"/>
              </a:spcBef>
            </a:pPr>
            <a:r>
              <a:rPr lang="en-US" sz="4000" b="1">
                <a:solidFill>
                  <a:srgbClr val="0099CC"/>
                </a:solidFill>
                <a:latin typeface="Nadianne" pitchFamily="66" charset="0"/>
              </a:rPr>
              <a:t>“Schools assume built-in motivation, but when it does not occur, they motivate children with methods analogous to a gun.”</a:t>
            </a:r>
          </a:p>
          <a:p>
            <a:pPr algn="ctr">
              <a:spcBef>
                <a:spcPct val="50000"/>
              </a:spcBef>
            </a:pPr>
            <a:r>
              <a:rPr lang="en-US" sz="4000" b="1">
                <a:solidFill>
                  <a:srgbClr val="0099CC"/>
                </a:solidFill>
                <a:latin typeface="Nadianne" pitchFamily="66" charset="0"/>
              </a:rPr>
              <a:t>				Glasser</a:t>
            </a:r>
            <a:endParaRPr lang="en-US" sz="4000">
              <a:solidFill>
                <a:srgbClr val="0099CC"/>
              </a:solidFill>
              <a:latin typeface="Nadianne" pitchFamily="66" charset="0"/>
            </a:endParaRPr>
          </a:p>
        </p:txBody>
      </p:sp>
    </p:spTree>
  </p:cSld>
  <p:clrMapOvr>
    <a:masterClrMapping/>
  </p:clrMapOvr>
  <p:transition spd="slow">
    <p:zoom dir="in"/>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z="3600"/>
              <a:t>VARIABLE OF MOTIVATION</a:t>
            </a:r>
            <a:r>
              <a:rPr lang="en-US"/>
              <a:t/>
            </a:r>
            <a:br>
              <a:rPr lang="en-US"/>
            </a:br>
            <a:r>
              <a:rPr lang="en-US" sz="5400"/>
              <a:t>SUCCESS</a:t>
            </a:r>
            <a:endParaRPr lang="en-US"/>
          </a:p>
        </p:txBody>
      </p:sp>
      <p:sp>
        <p:nvSpPr>
          <p:cNvPr id="28675" name="Rectangle 3"/>
          <p:cNvSpPr>
            <a:spLocks noGrp="1" noChangeArrowheads="1"/>
          </p:cNvSpPr>
          <p:nvPr>
            <p:ph type="body" idx="1"/>
          </p:nvPr>
        </p:nvSpPr>
        <p:spPr>
          <a:xfrm>
            <a:off x="762000" y="2133600"/>
            <a:ext cx="7239000" cy="3886200"/>
          </a:xfrm>
        </p:spPr>
        <p:txBody>
          <a:bodyPr/>
          <a:lstStyle/>
          <a:p>
            <a:pPr marL="57150" indent="-57150">
              <a:buFont typeface="Monotype Sorts" pitchFamily="2" charset="2"/>
              <a:buNone/>
            </a:pPr>
            <a:r>
              <a:rPr lang="en-US" sz="4400">
                <a:solidFill>
                  <a:schemeClr val="accent2"/>
                </a:solidFill>
              </a:rPr>
              <a:t>SUCCESS</a:t>
            </a:r>
            <a:r>
              <a:rPr lang="en-US">
                <a:solidFill>
                  <a:schemeClr val="accent2"/>
                </a:solidFill>
              </a:rPr>
              <a:t> </a:t>
            </a:r>
            <a:r>
              <a:rPr lang="en-US"/>
              <a:t>is the internal feeling of motion toward an achievable challenge which tells the student that learning is taking place.</a:t>
            </a:r>
          </a:p>
        </p:txBody>
      </p:sp>
      <p:graphicFrame>
        <p:nvGraphicFramePr>
          <p:cNvPr id="28678" name="Object 6"/>
          <p:cNvGraphicFramePr>
            <a:graphicFrameLocks noChangeAspect="1"/>
          </p:cNvGraphicFramePr>
          <p:nvPr/>
        </p:nvGraphicFramePr>
        <p:xfrm>
          <a:off x="4800600" y="4038600"/>
          <a:ext cx="3962400" cy="2490788"/>
        </p:xfrm>
        <a:graphic>
          <a:graphicData uri="http://schemas.openxmlformats.org/presentationml/2006/ole">
            <p:oleObj spid="_x0000_s28678" name="Clip" r:id="rId4" imgW="4582440" imgH="3099600" progId="MS_ClipArt_Gallery.2">
              <p:embed/>
            </p:oleObj>
          </a:graphicData>
        </a:graphic>
      </p:graphicFrame>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type="wd">
                                    <p:tmPct val="100000"/>
                                  </p:iterate>
                                  <p:childTnLst>
                                    <p:set>
                                      <p:cBhvr>
                                        <p:cTn id="6" dur="1" fill="hold">
                                          <p:stCondLst>
                                            <p:cond delay="0"/>
                                          </p:stCondLst>
                                        </p:cTn>
                                        <p:tgtEl>
                                          <p:spTgt spid="28674"/>
                                        </p:tgtEl>
                                        <p:attrNameLst>
                                          <p:attrName>style.visibility</p:attrName>
                                        </p:attrNameLst>
                                      </p:cBhvr>
                                      <p:to>
                                        <p:strVal val="visible"/>
                                      </p:to>
                                    </p:set>
                                    <p:anim calcmode="lin" valueType="num">
                                      <p:cBhvr additive="base">
                                        <p:cTn id="7" dur="300" fill="hold"/>
                                        <p:tgtEl>
                                          <p:spTgt spid="28674"/>
                                        </p:tgtEl>
                                        <p:attrNameLst>
                                          <p:attrName>ppt_x</p:attrName>
                                        </p:attrNameLst>
                                      </p:cBhvr>
                                      <p:tavLst>
                                        <p:tav tm="0">
                                          <p:val>
                                            <p:strVal val="0-#ppt_w/2"/>
                                          </p:val>
                                        </p:tav>
                                        <p:tav tm="100000">
                                          <p:val>
                                            <p:strVal val="#ppt_x"/>
                                          </p:val>
                                        </p:tav>
                                      </p:tavLst>
                                    </p:anim>
                                    <p:anim calcmode="lin" valueType="num">
                                      <p:cBhvr additive="base">
                                        <p:cTn id="8" dur="300" fill="hold"/>
                                        <p:tgtEl>
                                          <p:spTgt spid="2867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675">
                                            <p:txEl>
                                              <p:pRg st="0" end="0"/>
                                            </p:txEl>
                                          </p:spTgt>
                                        </p:tgtEl>
                                        <p:attrNameLst>
                                          <p:attrName>style.visibility</p:attrName>
                                        </p:attrNameLst>
                                      </p:cBhvr>
                                      <p:to>
                                        <p:strVal val="visible"/>
                                      </p:to>
                                    </p:set>
                                    <p:anim calcmode="lin" valueType="num">
                                      <p:cBhvr additive="base">
                                        <p:cTn id="13" dur="500" fill="hold"/>
                                        <p:tgtEl>
                                          <p:spTgt spid="2867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86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8678"/>
                                        </p:tgtEl>
                                        <p:attrNameLst>
                                          <p:attrName>style.visibility</p:attrName>
                                        </p:attrNameLst>
                                      </p:cBhvr>
                                      <p:to>
                                        <p:strVal val="visible"/>
                                      </p:to>
                                    </p:set>
                                    <p:anim calcmode="lin" valueType="num">
                                      <p:cBhvr additive="base">
                                        <p:cTn id="19" dur="500" fill="hold"/>
                                        <p:tgtEl>
                                          <p:spTgt spid="28678"/>
                                        </p:tgtEl>
                                        <p:attrNameLst>
                                          <p:attrName>ppt_x</p:attrName>
                                        </p:attrNameLst>
                                      </p:cBhvr>
                                      <p:tavLst>
                                        <p:tav tm="0">
                                          <p:val>
                                            <p:strVal val="0-#ppt_w/2"/>
                                          </p:val>
                                        </p:tav>
                                        <p:tav tm="100000">
                                          <p:val>
                                            <p:strVal val="#ppt_x"/>
                                          </p:val>
                                        </p:tav>
                                      </p:tavLst>
                                    </p:anim>
                                    <p:anim calcmode="lin" valueType="num">
                                      <p:cBhvr additive="base">
                                        <p:cTn id="20" dur="500" fill="hold"/>
                                        <p:tgtEl>
                                          <p:spTgt spid="286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utoUpdateAnimBg="0"/>
      <p:bldP spid="28675"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sz="3600"/>
              <a:t>VARIABLE OF MOTIVATION</a:t>
            </a:r>
            <a:r>
              <a:rPr lang="en-US"/>
              <a:t/>
            </a:r>
            <a:br>
              <a:rPr lang="en-US"/>
            </a:br>
            <a:r>
              <a:rPr lang="en-US" sz="5400"/>
              <a:t>SUCCESS</a:t>
            </a:r>
            <a:endParaRPr lang="en-US"/>
          </a:p>
        </p:txBody>
      </p:sp>
      <p:graphicFrame>
        <p:nvGraphicFramePr>
          <p:cNvPr id="29701" name="Object 5"/>
          <p:cNvGraphicFramePr>
            <a:graphicFrameLocks noChangeAspect="1"/>
          </p:cNvGraphicFramePr>
          <p:nvPr/>
        </p:nvGraphicFramePr>
        <p:xfrm>
          <a:off x="6477000" y="762000"/>
          <a:ext cx="1943100" cy="2057400"/>
        </p:xfrm>
        <a:graphic>
          <a:graphicData uri="http://schemas.openxmlformats.org/presentationml/2006/ole">
            <p:oleObj spid="_x0000_s29701" name="Clip" r:id="rId4" imgW="3466800" imgH="5631840" progId="MS_ClipArt_Gallery.2">
              <p:embed/>
            </p:oleObj>
          </a:graphicData>
        </a:graphic>
      </p:graphicFrame>
      <p:sp>
        <p:nvSpPr>
          <p:cNvPr id="29702" name="Line 6"/>
          <p:cNvSpPr>
            <a:spLocks noChangeShapeType="1"/>
          </p:cNvSpPr>
          <p:nvPr/>
        </p:nvSpPr>
        <p:spPr bwMode="auto">
          <a:xfrm flipV="1">
            <a:off x="609600" y="5334000"/>
            <a:ext cx="0" cy="838200"/>
          </a:xfrm>
          <a:prstGeom prst="line">
            <a:avLst/>
          </a:prstGeom>
          <a:noFill/>
          <a:ln w="88900">
            <a:solidFill>
              <a:schemeClr val="tx1"/>
            </a:solidFill>
            <a:round/>
            <a:headEnd/>
            <a:tailEnd/>
          </a:ln>
          <a:effectLst/>
        </p:spPr>
        <p:txBody>
          <a:bodyPr wrap="none" anchor="ctr"/>
          <a:lstStyle/>
          <a:p>
            <a:endParaRPr lang="en-US"/>
          </a:p>
        </p:txBody>
      </p:sp>
      <p:sp>
        <p:nvSpPr>
          <p:cNvPr id="29703" name="Line 7"/>
          <p:cNvSpPr>
            <a:spLocks noChangeShapeType="1"/>
          </p:cNvSpPr>
          <p:nvPr/>
        </p:nvSpPr>
        <p:spPr bwMode="auto">
          <a:xfrm>
            <a:off x="533400" y="5334000"/>
            <a:ext cx="1447800" cy="0"/>
          </a:xfrm>
          <a:prstGeom prst="line">
            <a:avLst/>
          </a:prstGeom>
          <a:noFill/>
          <a:ln w="88900">
            <a:solidFill>
              <a:schemeClr val="tx1"/>
            </a:solidFill>
            <a:round/>
            <a:headEnd/>
            <a:tailEnd/>
          </a:ln>
          <a:effectLst/>
        </p:spPr>
        <p:txBody>
          <a:bodyPr wrap="none" anchor="ctr"/>
          <a:lstStyle/>
          <a:p>
            <a:endParaRPr lang="en-US"/>
          </a:p>
        </p:txBody>
      </p:sp>
      <p:sp>
        <p:nvSpPr>
          <p:cNvPr id="29705" name="Line 9"/>
          <p:cNvSpPr>
            <a:spLocks noChangeShapeType="1"/>
          </p:cNvSpPr>
          <p:nvPr/>
        </p:nvSpPr>
        <p:spPr bwMode="auto">
          <a:xfrm flipV="1">
            <a:off x="1905000" y="4495800"/>
            <a:ext cx="0" cy="838200"/>
          </a:xfrm>
          <a:prstGeom prst="line">
            <a:avLst/>
          </a:prstGeom>
          <a:noFill/>
          <a:ln w="88900">
            <a:solidFill>
              <a:schemeClr val="tx1"/>
            </a:solidFill>
            <a:round/>
            <a:headEnd/>
            <a:tailEnd/>
          </a:ln>
          <a:effectLst/>
        </p:spPr>
        <p:txBody>
          <a:bodyPr wrap="none" anchor="ctr"/>
          <a:lstStyle/>
          <a:p>
            <a:endParaRPr lang="en-US"/>
          </a:p>
        </p:txBody>
      </p:sp>
      <p:sp>
        <p:nvSpPr>
          <p:cNvPr id="29707" name="Line 11"/>
          <p:cNvSpPr>
            <a:spLocks noChangeShapeType="1"/>
          </p:cNvSpPr>
          <p:nvPr/>
        </p:nvSpPr>
        <p:spPr bwMode="auto">
          <a:xfrm>
            <a:off x="1828800" y="4495800"/>
            <a:ext cx="1447800" cy="0"/>
          </a:xfrm>
          <a:prstGeom prst="line">
            <a:avLst/>
          </a:prstGeom>
          <a:noFill/>
          <a:ln w="88900">
            <a:solidFill>
              <a:schemeClr val="tx1"/>
            </a:solidFill>
            <a:round/>
            <a:headEnd/>
            <a:tailEnd/>
          </a:ln>
          <a:effectLst/>
        </p:spPr>
        <p:txBody>
          <a:bodyPr wrap="none" anchor="ctr"/>
          <a:lstStyle/>
          <a:p>
            <a:endParaRPr lang="en-US"/>
          </a:p>
        </p:txBody>
      </p:sp>
      <p:sp>
        <p:nvSpPr>
          <p:cNvPr id="29708" name="Line 12"/>
          <p:cNvSpPr>
            <a:spLocks noChangeShapeType="1"/>
          </p:cNvSpPr>
          <p:nvPr/>
        </p:nvSpPr>
        <p:spPr bwMode="auto">
          <a:xfrm>
            <a:off x="3124200" y="3657600"/>
            <a:ext cx="1447800" cy="0"/>
          </a:xfrm>
          <a:prstGeom prst="line">
            <a:avLst/>
          </a:prstGeom>
          <a:noFill/>
          <a:ln w="88900">
            <a:solidFill>
              <a:schemeClr val="tx1"/>
            </a:solidFill>
            <a:round/>
            <a:headEnd/>
            <a:tailEnd/>
          </a:ln>
          <a:effectLst/>
        </p:spPr>
        <p:txBody>
          <a:bodyPr wrap="none" anchor="ctr"/>
          <a:lstStyle/>
          <a:p>
            <a:endParaRPr lang="en-US"/>
          </a:p>
        </p:txBody>
      </p:sp>
      <p:sp>
        <p:nvSpPr>
          <p:cNvPr id="29709" name="Line 13"/>
          <p:cNvSpPr>
            <a:spLocks noChangeShapeType="1"/>
          </p:cNvSpPr>
          <p:nvPr/>
        </p:nvSpPr>
        <p:spPr bwMode="auto">
          <a:xfrm flipV="1">
            <a:off x="3200400" y="3657600"/>
            <a:ext cx="0" cy="838200"/>
          </a:xfrm>
          <a:prstGeom prst="line">
            <a:avLst/>
          </a:prstGeom>
          <a:noFill/>
          <a:ln w="88900">
            <a:solidFill>
              <a:schemeClr val="tx1"/>
            </a:solidFill>
            <a:round/>
            <a:headEnd/>
            <a:tailEnd/>
          </a:ln>
          <a:effectLst/>
        </p:spPr>
        <p:txBody>
          <a:bodyPr wrap="none" anchor="ctr"/>
          <a:lstStyle/>
          <a:p>
            <a:endParaRPr lang="en-US"/>
          </a:p>
        </p:txBody>
      </p:sp>
      <p:sp>
        <p:nvSpPr>
          <p:cNvPr id="29710" name="Line 14"/>
          <p:cNvSpPr>
            <a:spLocks noChangeShapeType="1"/>
          </p:cNvSpPr>
          <p:nvPr/>
        </p:nvSpPr>
        <p:spPr bwMode="auto">
          <a:xfrm flipV="1">
            <a:off x="4495800" y="2819400"/>
            <a:ext cx="0" cy="838200"/>
          </a:xfrm>
          <a:prstGeom prst="line">
            <a:avLst/>
          </a:prstGeom>
          <a:noFill/>
          <a:ln w="88900">
            <a:solidFill>
              <a:schemeClr val="tx1"/>
            </a:solidFill>
            <a:round/>
            <a:headEnd/>
            <a:tailEnd/>
          </a:ln>
          <a:effectLst/>
        </p:spPr>
        <p:txBody>
          <a:bodyPr wrap="none" anchor="ctr"/>
          <a:lstStyle/>
          <a:p>
            <a:endParaRPr lang="en-US"/>
          </a:p>
        </p:txBody>
      </p:sp>
      <p:sp>
        <p:nvSpPr>
          <p:cNvPr id="29713" name="Line 17"/>
          <p:cNvSpPr>
            <a:spLocks noChangeShapeType="1"/>
          </p:cNvSpPr>
          <p:nvPr/>
        </p:nvSpPr>
        <p:spPr bwMode="auto">
          <a:xfrm>
            <a:off x="4419600" y="2819400"/>
            <a:ext cx="4114800" cy="0"/>
          </a:xfrm>
          <a:prstGeom prst="line">
            <a:avLst/>
          </a:prstGeom>
          <a:noFill/>
          <a:ln w="88900">
            <a:solidFill>
              <a:schemeClr val="tx1"/>
            </a:solidFill>
            <a:round/>
            <a:headEnd/>
            <a:tailEnd/>
          </a:ln>
          <a:effectLst/>
        </p:spPr>
        <p:txBody>
          <a:bodyPr wrap="none" anchor="ctr"/>
          <a:lstStyle/>
          <a:p>
            <a:endParaRPr lang="en-US"/>
          </a:p>
        </p:txBody>
      </p:sp>
      <p:sp>
        <p:nvSpPr>
          <p:cNvPr id="29714" name="Text Box 18"/>
          <p:cNvSpPr txBox="1">
            <a:spLocks noChangeArrowheads="1"/>
          </p:cNvSpPr>
          <p:nvPr/>
        </p:nvSpPr>
        <p:spPr bwMode="auto">
          <a:xfrm>
            <a:off x="838200" y="5562600"/>
            <a:ext cx="3352800" cy="762000"/>
          </a:xfrm>
          <a:prstGeom prst="rect">
            <a:avLst/>
          </a:prstGeom>
          <a:noFill/>
          <a:ln w="9525">
            <a:noFill/>
            <a:miter lim="800000"/>
            <a:headEnd/>
            <a:tailEnd/>
          </a:ln>
          <a:effectLst/>
        </p:spPr>
        <p:txBody>
          <a:bodyPr>
            <a:spAutoFit/>
          </a:bodyPr>
          <a:lstStyle/>
          <a:p>
            <a:pPr>
              <a:spcBef>
                <a:spcPct val="50000"/>
              </a:spcBef>
            </a:pPr>
            <a:r>
              <a:rPr lang="en-US" sz="4000">
                <a:latin typeface="Arial Black" pitchFamily="34" charset="0"/>
                <a:sym typeface="Monotype Sorts" pitchFamily="2" charset="2"/>
              </a:rPr>
              <a:t> </a:t>
            </a:r>
            <a:r>
              <a:rPr lang="en-US" sz="4400">
                <a:solidFill>
                  <a:schemeClr val="hlink"/>
                </a:solidFill>
                <a:latin typeface="Arial Black" pitchFamily="34" charset="0"/>
              </a:rPr>
              <a:t>Internal</a:t>
            </a:r>
            <a:endParaRPr lang="en-US" sz="4400">
              <a:solidFill>
                <a:schemeClr val="hlink"/>
              </a:solidFill>
            </a:endParaRPr>
          </a:p>
        </p:txBody>
      </p:sp>
      <p:sp>
        <p:nvSpPr>
          <p:cNvPr id="29715" name="Text Box 19"/>
          <p:cNvSpPr txBox="1">
            <a:spLocks noChangeArrowheads="1"/>
          </p:cNvSpPr>
          <p:nvPr/>
        </p:nvSpPr>
        <p:spPr bwMode="auto">
          <a:xfrm>
            <a:off x="2133600" y="4648200"/>
            <a:ext cx="4267200" cy="762000"/>
          </a:xfrm>
          <a:prstGeom prst="rect">
            <a:avLst/>
          </a:prstGeom>
          <a:noFill/>
          <a:ln w="9525">
            <a:noFill/>
            <a:miter lim="800000"/>
            <a:headEnd/>
            <a:tailEnd/>
          </a:ln>
          <a:effectLst/>
        </p:spPr>
        <p:txBody>
          <a:bodyPr>
            <a:spAutoFit/>
          </a:bodyPr>
          <a:lstStyle/>
          <a:p>
            <a:pPr>
              <a:spcBef>
                <a:spcPct val="50000"/>
              </a:spcBef>
            </a:pPr>
            <a:r>
              <a:rPr lang="en-US" sz="4000">
                <a:latin typeface="Arial Black" pitchFamily="34" charset="0"/>
              </a:rPr>
              <a:t> </a:t>
            </a:r>
            <a:r>
              <a:rPr lang="en-US" sz="4000">
                <a:latin typeface="Arial Black" pitchFamily="34" charset="0"/>
                <a:sym typeface="Monotype Sorts" pitchFamily="2" charset="2"/>
              </a:rPr>
              <a:t> </a:t>
            </a:r>
            <a:r>
              <a:rPr lang="en-US" sz="4400">
                <a:solidFill>
                  <a:schemeClr val="accent2"/>
                </a:solidFill>
                <a:latin typeface="Arial Black" pitchFamily="34" charset="0"/>
              </a:rPr>
              <a:t>Motion</a:t>
            </a:r>
            <a:endParaRPr lang="en-US" sz="4400">
              <a:solidFill>
                <a:schemeClr val="accent2"/>
              </a:solidFill>
            </a:endParaRPr>
          </a:p>
        </p:txBody>
      </p:sp>
      <p:sp>
        <p:nvSpPr>
          <p:cNvPr id="29716" name="Text Box 20"/>
          <p:cNvSpPr txBox="1">
            <a:spLocks noChangeArrowheads="1"/>
          </p:cNvSpPr>
          <p:nvPr/>
        </p:nvSpPr>
        <p:spPr bwMode="auto">
          <a:xfrm>
            <a:off x="3505200" y="3810000"/>
            <a:ext cx="4572000" cy="762000"/>
          </a:xfrm>
          <a:prstGeom prst="rect">
            <a:avLst/>
          </a:prstGeom>
          <a:noFill/>
          <a:ln w="9525">
            <a:noFill/>
            <a:miter lim="800000"/>
            <a:headEnd/>
            <a:tailEnd/>
          </a:ln>
          <a:effectLst/>
        </p:spPr>
        <p:txBody>
          <a:bodyPr>
            <a:spAutoFit/>
          </a:bodyPr>
          <a:lstStyle/>
          <a:p>
            <a:pPr>
              <a:spcBef>
                <a:spcPct val="50000"/>
              </a:spcBef>
            </a:pPr>
            <a:r>
              <a:rPr lang="en-US" sz="4000">
                <a:latin typeface="Arial Black" pitchFamily="34" charset="0"/>
              </a:rPr>
              <a:t> </a:t>
            </a:r>
            <a:r>
              <a:rPr lang="en-US" sz="4000">
                <a:latin typeface="Arial Black" pitchFamily="34" charset="0"/>
                <a:sym typeface="Monotype Sorts" pitchFamily="2" charset="2"/>
              </a:rPr>
              <a:t> </a:t>
            </a:r>
            <a:r>
              <a:rPr lang="en-US" sz="4400">
                <a:solidFill>
                  <a:schemeClr val="hlink"/>
                </a:solidFill>
                <a:latin typeface="Arial Black" pitchFamily="34" charset="0"/>
              </a:rPr>
              <a:t>Achievable</a:t>
            </a:r>
            <a:endParaRPr lang="en-US" sz="4400">
              <a:solidFill>
                <a:schemeClr val="hlink"/>
              </a:solidFill>
            </a:endParaRPr>
          </a:p>
        </p:txBody>
      </p:sp>
      <p:sp>
        <p:nvSpPr>
          <p:cNvPr id="29717" name="Text Box 21"/>
          <p:cNvSpPr txBox="1">
            <a:spLocks noChangeArrowheads="1"/>
          </p:cNvSpPr>
          <p:nvPr/>
        </p:nvSpPr>
        <p:spPr bwMode="auto">
          <a:xfrm>
            <a:off x="4953000" y="2971800"/>
            <a:ext cx="4191000" cy="762000"/>
          </a:xfrm>
          <a:prstGeom prst="rect">
            <a:avLst/>
          </a:prstGeom>
          <a:noFill/>
          <a:ln w="9525">
            <a:noFill/>
            <a:miter lim="800000"/>
            <a:headEnd/>
            <a:tailEnd/>
          </a:ln>
          <a:effectLst/>
        </p:spPr>
        <p:txBody>
          <a:bodyPr>
            <a:spAutoFit/>
          </a:bodyPr>
          <a:lstStyle/>
          <a:p>
            <a:pPr>
              <a:spcBef>
                <a:spcPct val="50000"/>
              </a:spcBef>
            </a:pPr>
            <a:r>
              <a:rPr lang="en-US" sz="4400">
                <a:latin typeface="Arial Black" pitchFamily="34" charset="0"/>
                <a:sym typeface="Monotype Sorts" pitchFamily="2" charset="2"/>
              </a:rPr>
              <a:t></a:t>
            </a:r>
            <a:r>
              <a:rPr lang="en-US" sz="4400">
                <a:latin typeface="Arial Black" pitchFamily="34" charset="0"/>
              </a:rPr>
              <a:t> </a:t>
            </a:r>
            <a:r>
              <a:rPr lang="en-US" sz="4400">
                <a:solidFill>
                  <a:schemeClr val="accent2"/>
                </a:solidFill>
                <a:latin typeface="Arial Black" pitchFamily="34" charset="0"/>
              </a:rPr>
              <a:t>Learning</a:t>
            </a:r>
            <a:endParaRPr lang="en-US" sz="4400">
              <a:latin typeface="Arial Black" pitchFamily="34" charset="0"/>
            </a:endParaRPr>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9714"/>
                                        </p:tgtEl>
                                        <p:attrNameLst>
                                          <p:attrName>style.visibility</p:attrName>
                                        </p:attrNameLst>
                                      </p:cBhvr>
                                      <p:to>
                                        <p:strVal val="visible"/>
                                      </p:to>
                                    </p:set>
                                    <p:anim calcmode="lin" valueType="num">
                                      <p:cBhvr additive="base">
                                        <p:cTn id="7" dur="500" fill="hold"/>
                                        <p:tgtEl>
                                          <p:spTgt spid="29714"/>
                                        </p:tgtEl>
                                        <p:attrNameLst>
                                          <p:attrName>ppt_x</p:attrName>
                                        </p:attrNameLst>
                                      </p:cBhvr>
                                      <p:tavLst>
                                        <p:tav tm="0">
                                          <p:val>
                                            <p:strVal val="#ppt_x"/>
                                          </p:val>
                                        </p:tav>
                                        <p:tav tm="100000">
                                          <p:val>
                                            <p:strVal val="#ppt_x"/>
                                          </p:val>
                                        </p:tav>
                                      </p:tavLst>
                                    </p:anim>
                                    <p:anim calcmode="lin" valueType="num">
                                      <p:cBhvr additive="base">
                                        <p:cTn id="8" dur="500" fill="hold"/>
                                        <p:tgtEl>
                                          <p:spTgt spid="297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9715"/>
                                        </p:tgtEl>
                                        <p:attrNameLst>
                                          <p:attrName>style.visibility</p:attrName>
                                        </p:attrNameLst>
                                      </p:cBhvr>
                                      <p:to>
                                        <p:strVal val="visible"/>
                                      </p:to>
                                    </p:set>
                                    <p:anim calcmode="lin" valueType="num">
                                      <p:cBhvr additive="base">
                                        <p:cTn id="13" dur="500" fill="hold"/>
                                        <p:tgtEl>
                                          <p:spTgt spid="29715"/>
                                        </p:tgtEl>
                                        <p:attrNameLst>
                                          <p:attrName>ppt_x</p:attrName>
                                        </p:attrNameLst>
                                      </p:cBhvr>
                                      <p:tavLst>
                                        <p:tav tm="0">
                                          <p:val>
                                            <p:strVal val="#ppt_x"/>
                                          </p:val>
                                        </p:tav>
                                        <p:tav tm="100000">
                                          <p:val>
                                            <p:strVal val="#ppt_x"/>
                                          </p:val>
                                        </p:tav>
                                      </p:tavLst>
                                    </p:anim>
                                    <p:anim calcmode="lin" valueType="num">
                                      <p:cBhvr additive="base">
                                        <p:cTn id="14" dur="500" fill="hold"/>
                                        <p:tgtEl>
                                          <p:spTgt spid="297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9716"/>
                                        </p:tgtEl>
                                        <p:attrNameLst>
                                          <p:attrName>style.visibility</p:attrName>
                                        </p:attrNameLst>
                                      </p:cBhvr>
                                      <p:to>
                                        <p:strVal val="visible"/>
                                      </p:to>
                                    </p:set>
                                    <p:anim calcmode="lin" valueType="num">
                                      <p:cBhvr additive="base">
                                        <p:cTn id="19" dur="500" fill="hold"/>
                                        <p:tgtEl>
                                          <p:spTgt spid="29716"/>
                                        </p:tgtEl>
                                        <p:attrNameLst>
                                          <p:attrName>ppt_x</p:attrName>
                                        </p:attrNameLst>
                                      </p:cBhvr>
                                      <p:tavLst>
                                        <p:tav tm="0">
                                          <p:val>
                                            <p:strVal val="#ppt_x"/>
                                          </p:val>
                                        </p:tav>
                                        <p:tav tm="100000">
                                          <p:val>
                                            <p:strVal val="#ppt_x"/>
                                          </p:val>
                                        </p:tav>
                                      </p:tavLst>
                                    </p:anim>
                                    <p:anim calcmode="lin" valueType="num">
                                      <p:cBhvr additive="base">
                                        <p:cTn id="20" dur="500" fill="hold"/>
                                        <p:tgtEl>
                                          <p:spTgt spid="2971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9717"/>
                                        </p:tgtEl>
                                        <p:attrNameLst>
                                          <p:attrName>style.visibility</p:attrName>
                                        </p:attrNameLst>
                                      </p:cBhvr>
                                      <p:to>
                                        <p:strVal val="visible"/>
                                      </p:to>
                                    </p:set>
                                    <p:anim calcmode="lin" valueType="num">
                                      <p:cBhvr additive="base">
                                        <p:cTn id="25" dur="500" fill="hold"/>
                                        <p:tgtEl>
                                          <p:spTgt spid="29717"/>
                                        </p:tgtEl>
                                        <p:attrNameLst>
                                          <p:attrName>ppt_x</p:attrName>
                                        </p:attrNameLst>
                                      </p:cBhvr>
                                      <p:tavLst>
                                        <p:tav tm="0">
                                          <p:val>
                                            <p:strVal val="#ppt_x"/>
                                          </p:val>
                                        </p:tav>
                                        <p:tav tm="100000">
                                          <p:val>
                                            <p:strVal val="#ppt_x"/>
                                          </p:val>
                                        </p:tav>
                                      </p:tavLst>
                                    </p:anim>
                                    <p:anim calcmode="lin" valueType="num">
                                      <p:cBhvr additive="base">
                                        <p:cTn id="26" dur="500" fill="hold"/>
                                        <p:tgtEl>
                                          <p:spTgt spid="297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14" grpId="0" autoUpdateAnimBg="0"/>
      <p:bldP spid="29715" grpId="0" autoUpdateAnimBg="0"/>
      <p:bldP spid="29716" grpId="0" autoUpdateAnimBg="0"/>
      <p:bldP spid="29717"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sz="3600"/>
              <a:t>HOW TO PROMOTE</a:t>
            </a:r>
            <a:r>
              <a:rPr lang="en-US"/>
              <a:t/>
            </a:r>
            <a:br>
              <a:rPr lang="en-US"/>
            </a:br>
            <a:r>
              <a:rPr lang="en-US" sz="5400"/>
              <a:t>SUCCESS</a:t>
            </a:r>
            <a:endParaRPr lang="en-US"/>
          </a:p>
        </p:txBody>
      </p:sp>
      <p:sp>
        <p:nvSpPr>
          <p:cNvPr id="31747" name="Rectangle 3"/>
          <p:cNvSpPr>
            <a:spLocks noGrp="1" noChangeArrowheads="1"/>
          </p:cNvSpPr>
          <p:nvPr>
            <p:ph type="body" idx="1"/>
          </p:nvPr>
        </p:nvSpPr>
        <p:spPr>
          <a:xfrm>
            <a:off x="685800" y="1981200"/>
            <a:ext cx="7772400" cy="4114800"/>
          </a:xfrm>
        </p:spPr>
        <p:txBody>
          <a:bodyPr/>
          <a:lstStyle/>
          <a:p>
            <a:pPr marL="577850" indent="-577850">
              <a:lnSpc>
                <a:spcPct val="120000"/>
              </a:lnSpc>
              <a:buFont typeface="Monotype Sorts" pitchFamily="2" charset="2"/>
              <a:buNone/>
            </a:pPr>
            <a:r>
              <a:rPr lang="en-US" sz="3400"/>
              <a:t>1. </a:t>
            </a:r>
            <a:r>
              <a:rPr lang="en-US" sz="3600"/>
              <a:t>Choose the correct level of difficulty</a:t>
            </a:r>
          </a:p>
          <a:p>
            <a:pPr marL="577850" indent="-577850">
              <a:lnSpc>
                <a:spcPct val="120000"/>
              </a:lnSpc>
              <a:buFont typeface="Monotype Sorts" pitchFamily="2" charset="2"/>
              <a:buNone/>
            </a:pPr>
            <a:r>
              <a:rPr lang="en-US" sz="3600"/>
              <a:t>2. Teach to an objective</a:t>
            </a:r>
          </a:p>
          <a:p>
            <a:pPr marL="577850" indent="-577850">
              <a:lnSpc>
                <a:spcPct val="120000"/>
              </a:lnSpc>
              <a:buFont typeface="Monotype Sorts" pitchFamily="2" charset="2"/>
              <a:buNone/>
            </a:pPr>
            <a:r>
              <a:rPr lang="en-US" sz="3600"/>
              <a:t>3. Check progress and give feedback</a:t>
            </a:r>
          </a:p>
          <a:p>
            <a:pPr marL="577850" indent="-577850">
              <a:lnSpc>
                <a:spcPct val="120000"/>
              </a:lnSpc>
              <a:buFont typeface="Monotype Sorts" pitchFamily="2" charset="2"/>
              <a:buNone/>
            </a:pPr>
            <a:r>
              <a:rPr lang="en-US" sz="3600"/>
              <a:t>4. Recognize success</a:t>
            </a:r>
          </a:p>
        </p:txBody>
      </p:sp>
      <p:graphicFrame>
        <p:nvGraphicFramePr>
          <p:cNvPr id="31748" name="Object 4"/>
          <p:cNvGraphicFramePr>
            <a:graphicFrameLocks noChangeAspect="1"/>
          </p:cNvGraphicFramePr>
          <p:nvPr/>
        </p:nvGraphicFramePr>
        <p:xfrm>
          <a:off x="6400800" y="4953000"/>
          <a:ext cx="2743200" cy="1271588"/>
        </p:xfrm>
        <a:graphic>
          <a:graphicData uri="http://schemas.openxmlformats.org/presentationml/2006/ole">
            <p:oleObj spid="_x0000_s31748" name="Clip" r:id="rId5" imgW="5654520" imgH="2356920" progId="MS_ClipArt_Gallery.2">
              <p:embed/>
            </p:oleObj>
          </a:graphicData>
        </a:graphic>
      </p:graphicFrame>
    </p:spTree>
  </p:cSld>
  <p:clrMapOvr>
    <a:masterClrMapping/>
  </p:clrMapOvr>
  <p:transition spd="slow">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nodeType="clickEffect">
                                  <p:stCondLst>
                                    <p:cond delay="0"/>
                                  </p:stCondLst>
                                  <p:childTnLst>
                                    <p:set>
                                      <p:cBhvr>
                                        <p:cTn id="6" dur="1" fill="hold">
                                          <p:stCondLst>
                                            <p:cond delay="0"/>
                                          </p:stCondLst>
                                        </p:cTn>
                                        <p:tgtEl>
                                          <p:spTgt spid="31748"/>
                                        </p:tgtEl>
                                        <p:attrNameLst>
                                          <p:attrName>style.visibility</p:attrName>
                                        </p:attrNameLst>
                                      </p:cBhvr>
                                      <p:to>
                                        <p:strVal val="visible"/>
                                      </p:to>
                                    </p:set>
                                    <p:anim calcmode="lin" valueType="num">
                                      <p:cBhvr>
                                        <p:cTn id="7" dur="500" fill="hold"/>
                                        <p:tgtEl>
                                          <p:spTgt spid="31748"/>
                                        </p:tgtEl>
                                        <p:attrNameLst>
                                          <p:attrName>ppt_w</p:attrName>
                                        </p:attrNameLst>
                                      </p:cBhvr>
                                      <p:tavLst>
                                        <p:tav tm="0">
                                          <p:val>
                                            <p:strVal val="(6*min(max(#ppt_w*#ppt_h,.3),1)-7.4)/-.7*#ppt_w"/>
                                          </p:val>
                                        </p:tav>
                                        <p:tav tm="100000">
                                          <p:val>
                                            <p:strVal val="#ppt_w"/>
                                          </p:val>
                                        </p:tav>
                                      </p:tavLst>
                                    </p:anim>
                                    <p:anim calcmode="lin" valueType="num">
                                      <p:cBhvr>
                                        <p:cTn id="8" dur="500" fill="hold"/>
                                        <p:tgtEl>
                                          <p:spTgt spid="31748"/>
                                        </p:tgtEl>
                                        <p:attrNameLst>
                                          <p:attrName>ppt_h</p:attrName>
                                        </p:attrNameLst>
                                      </p:cBhvr>
                                      <p:tavLst>
                                        <p:tav tm="0">
                                          <p:val>
                                            <p:strVal val="(6*min(max(#ppt_w*#ppt_h,.3),1)-7.4)/-.7*#ppt_h"/>
                                          </p:val>
                                        </p:tav>
                                        <p:tav tm="100000">
                                          <p:val>
                                            <p:strVal val="#ppt_h"/>
                                          </p:val>
                                        </p:tav>
                                      </p:tavLst>
                                    </p:anim>
                                    <p:anim calcmode="lin" valueType="num">
                                      <p:cBhvr>
                                        <p:cTn id="9" dur="500" fill="hold"/>
                                        <p:tgtEl>
                                          <p:spTgt spid="31748"/>
                                        </p:tgtEl>
                                        <p:attrNameLst>
                                          <p:attrName>ppt_x</p:attrName>
                                        </p:attrNameLst>
                                      </p:cBhvr>
                                      <p:tavLst>
                                        <p:tav tm="0">
                                          <p:val>
                                            <p:fltVal val="0.5"/>
                                          </p:val>
                                        </p:tav>
                                        <p:tav tm="100000">
                                          <p:val>
                                            <p:strVal val="#ppt_x"/>
                                          </p:val>
                                        </p:tav>
                                      </p:tavLst>
                                    </p:anim>
                                    <p:anim calcmode="lin" valueType="num">
                                      <p:cBhvr>
                                        <p:cTn id="10" dur="500" fill="hold"/>
                                        <p:tgtEl>
                                          <p:spTgt spid="31748"/>
                                        </p:tgtEl>
                                        <p:attrNameLst>
                                          <p:attrName>ppt_y</p:attrName>
                                        </p:attrNameLst>
                                      </p:cBhvr>
                                      <p:tavLst>
                                        <p:tav tm="0">
                                          <p:val>
                                            <p:strVal val="1+(6*min(max(#ppt_w*#ppt_h,.3),1)-7.4)/-.7*#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4" name="WHOOSH.WAV"/>
                                        </p:tgtEl>
                                      </p:cMediaNode>
                                    </p:audio>
                                  </p:sub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31747">
                                            <p:txEl>
                                              <p:pRg st="0" end="0"/>
                                            </p:txEl>
                                          </p:spTgt>
                                        </p:tgtEl>
                                        <p:attrNameLst>
                                          <p:attrName>style.visibility</p:attrName>
                                        </p:attrNameLst>
                                      </p:cBhvr>
                                      <p:to>
                                        <p:strVal val="visible"/>
                                      </p:to>
                                    </p:set>
                                    <p:anim calcmode="lin" valueType="num">
                                      <p:cBhvr>
                                        <p:cTn id="15" dur="500" fill="hold"/>
                                        <p:tgtEl>
                                          <p:spTgt spid="31747">
                                            <p:txEl>
                                              <p:pRg st="0" end="0"/>
                                            </p:txEl>
                                          </p:spTgt>
                                        </p:tgtEl>
                                        <p:attrNameLst>
                                          <p:attrName>ppt_w</p:attrName>
                                        </p:attrNameLst>
                                      </p:cBhvr>
                                      <p:tavLst>
                                        <p:tav tm="0">
                                          <p:val>
                                            <p:strVal val="(6*min(max(#ppt_w*#ppt_h,.3),1)-7.4)/-.7*#ppt_w"/>
                                          </p:val>
                                        </p:tav>
                                        <p:tav tm="100000">
                                          <p:val>
                                            <p:strVal val="#ppt_w"/>
                                          </p:val>
                                        </p:tav>
                                      </p:tavLst>
                                    </p:anim>
                                    <p:anim calcmode="lin" valueType="num">
                                      <p:cBhvr>
                                        <p:cTn id="16" dur="500" fill="hold"/>
                                        <p:tgtEl>
                                          <p:spTgt spid="31747">
                                            <p:txEl>
                                              <p:pRg st="0" end="0"/>
                                            </p:txEl>
                                          </p:spTgt>
                                        </p:tgtEl>
                                        <p:attrNameLst>
                                          <p:attrName>ppt_h</p:attrName>
                                        </p:attrNameLst>
                                      </p:cBhvr>
                                      <p:tavLst>
                                        <p:tav tm="0">
                                          <p:val>
                                            <p:strVal val="(6*min(max(#ppt_w*#ppt_h,.3),1)-7.4)/-.7*#ppt_h"/>
                                          </p:val>
                                        </p:tav>
                                        <p:tav tm="100000">
                                          <p:val>
                                            <p:strVal val="#ppt_h"/>
                                          </p:val>
                                        </p:tav>
                                      </p:tavLst>
                                    </p:anim>
                                    <p:anim calcmode="lin" valueType="num">
                                      <p:cBhvr>
                                        <p:cTn id="17" dur="500" fill="hold"/>
                                        <p:tgtEl>
                                          <p:spTgt spid="31747">
                                            <p:txEl>
                                              <p:pRg st="0" end="0"/>
                                            </p:txEl>
                                          </p:spTgt>
                                        </p:tgtEl>
                                        <p:attrNameLst>
                                          <p:attrName>ppt_x</p:attrName>
                                        </p:attrNameLst>
                                      </p:cBhvr>
                                      <p:tavLst>
                                        <p:tav tm="0">
                                          <p:val>
                                            <p:fltVal val="0.5"/>
                                          </p:val>
                                        </p:tav>
                                        <p:tav tm="100000">
                                          <p:val>
                                            <p:strVal val="#ppt_x"/>
                                          </p:val>
                                        </p:tav>
                                      </p:tavLst>
                                    </p:anim>
                                    <p:anim calcmode="lin" valueType="num">
                                      <p:cBhvr>
                                        <p:cTn id="18" dur="500" fill="hold"/>
                                        <p:tgtEl>
                                          <p:spTgt spid="31747">
                                            <p:txEl>
                                              <p:pRg st="0" end="0"/>
                                            </p:txEl>
                                          </p:spTgt>
                                        </p:tgtEl>
                                        <p:attrNameLst>
                                          <p:attrName>ppt_y</p:attrName>
                                        </p:attrNameLst>
                                      </p:cBhvr>
                                      <p:tavLst>
                                        <p:tav tm="0">
                                          <p:val>
                                            <p:strVal val="1+(6*min(max(#ppt_w*#ppt_h,.3),1)-7.4)/-.7*#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36" fill="hold" grpId="0" nodeType="clickEffect">
                                  <p:stCondLst>
                                    <p:cond delay="0"/>
                                  </p:stCondLst>
                                  <p:childTnLst>
                                    <p:set>
                                      <p:cBhvr>
                                        <p:cTn id="22" dur="1" fill="hold">
                                          <p:stCondLst>
                                            <p:cond delay="0"/>
                                          </p:stCondLst>
                                        </p:cTn>
                                        <p:tgtEl>
                                          <p:spTgt spid="31747">
                                            <p:txEl>
                                              <p:pRg st="1" end="1"/>
                                            </p:txEl>
                                          </p:spTgt>
                                        </p:tgtEl>
                                        <p:attrNameLst>
                                          <p:attrName>style.visibility</p:attrName>
                                        </p:attrNameLst>
                                      </p:cBhvr>
                                      <p:to>
                                        <p:strVal val="visible"/>
                                      </p:to>
                                    </p:set>
                                    <p:anim calcmode="lin" valueType="num">
                                      <p:cBhvr>
                                        <p:cTn id="23" dur="500" fill="hold"/>
                                        <p:tgtEl>
                                          <p:spTgt spid="31747">
                                            <p:txEl>
                                              <p:pRg st="1" end="1"/>
                                            </p:txEl>
                                          </p:spTgt>
                                        </p:tgtEl>
                                        <p:attrNameLst>
                                          <p:attrName>ppt_w</p:attrName>
                                        </p:attrNameLst>
                                      </p:cBhvr>
                                      <p:tavLst>
                                        <p:tav tm="0">
                                          <p:val>
                                            <p:strVal val="(6*min(max(#ppt_w*#ppt_h,.3),1)-7.4)/-.7*#ppt_w"/>
                                          </p:val>
                                        </p:tav>
                                        <p:tav tm="100000">
                                          <p:val>
                                            <p:strVal val="#ppt_w"/>
                                          </p:val>
                                        </p:tav>
                                      </p:tavLst>
                                    </p:anim>
                                    <p:anim calcmode="lin" valueType="num">
                                      <p:cBhvr>
                                        <p:cTn id="24" dur="500" fill="hold"/>
                                        <p:tgtEl>
                                          <p:spTgt spid="31747">
                                            <p:txEl>
                                              <p:pRg st="1" end="1"/>
                                            </p:txEl>
                                          </p:spTgt>
                                        </p:tgtEl>
                                        <p:attrNameLst>
                                          <p:attrName>ppt_h</p:attrName>
                                        </p:attrNameLst>
                                      </p:cBhvr>
                                      <p:tavLst>
                                        <p:tav tm="0">
                                          <p:val>
                                            <p:strVal val="(6*min(max(#ppt_w*#ppt_h,.3),1)-7.4)/-.7*#ppt_h"/>
                                          </p:val>
                                        </p:tav>
                                        <p:tav tm="100000">
                                          <p:val>
                                            <p:strVal val="#ppt_h"/>
                                          </p:val>
                                        </p:tav>
                                      </p:tavLst>
                                    </p:anim>
                                    <p:anim calcmode="lin" valueType="num">
                                      <p:cBhvr>
                                        <p:cTn id="25" dur="500" fill="hold"/>
                                        <p:tgtEl>
                                          <p:spTgt spid="31747">
                                            <p:txEl>
                                              <p:pRg st="1" end="1"/>
                                            </p:txEl>
                                          </p:spTgt>
                                        </p:tgtEl>
                                        <p:attrNameLst>
                                          <p:attrName>ppt_x</p:attrName>
                                        </p:attrNameLst>
                                      </p:cBhvr>
                                      <p:tavLst>
                                        <p:tav tm="0">
                                          <p:val>
                                            <p:fltVal val="0.5"/>
                                          </p:val>
                                        </p:tav>
                                        <p:tav tm="100000">
                                          <p:val>
                                            <p:strVal val="#ppt_x"/>
                                          </p:val>
                                        </p:tav>
                                      </p:tavLst>
                                    </p:anim>
                                    <p:anim calcmode="lin" valueType="num">
                                      <p:cBhvr>
                                        <p:cTn id="26" dur="500" fill="hold"/>
                                        <p:tgtEl>
                                          <p:spTgt spid="31747">
                                            <p:txEl>
                                              <p:pRg st="1" end="1"/>
                                            </p:txEl>
                                          </p:spTgt>
                                        </p:tgtEl>
                                        <p:attrNameLst>
                                          <p:attrName>ppt_y</p:attrName>
                                        </p:attrNameLst>
                                      </p:cBhvr>
                                      <p:tavLst>
                                        <p:tav tm="0">
                                          <p:val>
                                            <p:strVal val="1+(6*min(max(#ppt_w*#ppt_h,.3),1)-7.4)/-.7*#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36" fill="hold" grpId="0" nodeType="clickEffect">
                                  <p:stCondLst>
                                    <p:cond delay="0"/>
                                  </p:stCondLst>
                                  <p:childTnLst>
                                    <p:set>
                                      <p:cBhvr>
                                        <p:cTn id="30" dur="1" fill="hold">
                                          <p:stCondLst>
                                            <p:cond delay="0"/>
                                          </p:stCondLst>
                                        </p:cTn>
                                        <p:tgtEl>
                                          <p:spTgt spid="31747">
                                            <p:txEl>
                                              <p:pRg st="2" end="2"/>
                                            </p:txEl>
                                          </p:spTgt>
                                        </p:tgtEl>
                                        <p:attrNameLst>
                                          <p:attrName>style.visibility</p:attrName>
                                        </p:attrNameLst>
                                      </p:cBhvr>
                                      <p:to>
                                        <p:strVal val="visible"/>
                                      </p:to>
                                    </p:set>
                                    <p:anim calcmode="lin" valueType="num">
                                      <p:cBhvr>
                                        <p:cTn id="31" dur="500" fill="hold"/>
                                        <p:tgtEl>
                                          <p:spTgt spid="31747">
                                            <p:txEl>
                                              <p:pRg st="2" end="2"/>
                                            </p:txEl>
                                          </p:spTgt>
                                        </p:tgtEl>
                                        <p:attrNameLst>
                                          <p:attrName>ppt_w</p:attrName>
                                        </p:attrNameLst>
                                      </p:cBhvr>
                                      <p:tavLst>
                                        <p:tav tm="0">
                                          <p:val>
                                            <p:strVal val="(6*min(max(#ppt_w*#ppt_h,.3),1)-7.4)/-.7*#ppt_w"/>
                                          </p:val>
                                        </p:tav>
                                        <p:tav tm="100000">
                                          <p:val>
                                            <p:strVal val="#ppt_w"/>
                                          </p:val>
                                        </p:tav>
                                      </p:tavLst>
                                    </p:anim>
                                    <p:anim calcmode="lin" valueType="num">
                                      <p:cBhvr>
                                        <p:cTn id="32" dur="500" fill="hold"/>
                                        <p:tgtEl>
                                          <p:spTgt spid="31747">
                                            <p:txEl>
                                              <p:pRg st="2" end="2"/>
                                            </p:txEl>
                                          </p:spTgt>
                                        </p:tgtEl>
                                        <p:attrNameLst>
                                          <p:attrName>ppt_h</p:attrName>
                                        </p:attrNameLst>
                                      </p:cBhvr>
                                      <p:tavLst>
                                        <p:tav tm="0">
                                          <p:val>
                                            <p:strVal val="(6*min(max(#ppt_w*#ppt_h,.3),1)-7.4)/-.7*#ppt_h"/>
                                          </p:val>
                                        </p:tav>
                                        <p:tav tm="100000">
                                          <p:val>
                                            <p:strVal val="#ppt_h"/>
                                          </p:val>
                                        </p:tav>
                                      </p:tavLst>
                                    </p:anim>
                                    <p:anim calcmode="lin" valueType="num">
                                      <p:cBhvr>
                                        <p:cTn id="33" dur="500" fill="hold"/>
                                        <p:tgtEl>
                                          <p:spTgt spid="31747">
                                            <p:txEl>
                                              <p:pRg st="2" end="2"/>
                                            </p:txEl>
                                          </p:spTgt>
                                        </p:tgtEl>
                                        <p:attrNameLst>
                                          <p:attrName>ppt_x</p:attrName>
                                        </p:attrNameLst>
                                      </p:cBhvr>
                                      <p:tavLst>
                                        <p:tav tm="0">
                                          <p:val>
                                            <p:fltVal val="0.5"/>
                                          </p:val>
                                        </p:tav>
                                        <p:tav tm="100000">
                                          <p:val>
                                            <p:strVal val="#ppt_x"/>
                                          </p:val>
                                        </p:tav>
                                      </p:tavLst>
                                    </p:anim>
                                    <p:anim calcmode="lin" valueType="num">
                                      <p:cBhvr>
                                        <p:cTn id="34" dur="500" fill="hold"/>
                                        <p:tgtEl>
                                          <p:spTgt spid="31747">
                                            <p:txEl>
                                              <p:pRg st="2" end="2"/>
                                            </p:txEl>
                                          </p:spTgt>
                                        </p:tgtEl>
                                        <p:attrNameLst>
                                          <p:attrName>ppt_y</p:attrName>
                                        </p:attrNameLst>
                                      </p:cBhvr>
                                      <p:tavLst>
                                        <p:tav tm="0">
                                          <p:val>
                                            <p:strVal val="1+(6*min(max(#ppt_w*#ppt_h,.3),1)-7.4)/-.7*#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3" presetClass="entr" presetSubtype="36" fill="hold" grpId="0" nodeType="clickEffect">
                                  <p:stCondLst>
                                    <p:cond delay="0"/>
                                  </p:stCondLst>
                                  <p:childTnLst>
                                    <p:set>
                                      <p:cBhvr>
                                        <p:cTn id="38" dur="1" fill="hold">
                                          <p:stCondLst>
                                            <p:cond delay="0"/>
                                          </p:stCondLst>
                                        </p:cTn>
                                        <p:tgtEl>
                                          <p:spTgt spid="31747">
                                            <p:txEl>
                                              <p:pRg st="3" end="3"/>
                                            </p:txEl>
                                          </p:spTgt>
                                        </p:tgtEl>
                                        <p:attrNameLst>
                                          <p:attrName>style.visibility</p:attrName>
                                        </p:attrNameLst>
                                      </p:cBhvr>
                                      <p:to>
                                        <p:strVal val="visible"/>
                                      </p:to>
                                    </p:set>
                                    <p:anim calcmode="lin" valueType="num">
                                      <p:cBhvr>
                                        <p:cTn id="39" dur="500" fill="hold"/>
                                        <p:tgtEl>
                                          <p:spTgt spid="31747">
                                            <p:txEl>
                                              <p:pRg st="3" end="3"/>
                                            </p:txEl>
                                          </p:spTgt>
                                        </p:tgtEl>
                                        <p:attrNameLst>
                                          <p:attrName>ppt_w</p:attrName>
                                        </p:attrNameLst>
                                      </p:cBhvr>
                                      <p:tavLst>
                                        <p:tav tm="0">
                                          <p:val>
                                            <p:strVal val="(6*min(max(#ppt_w*#ppt_h,.3),1)-7.4)/-.7*#ppt_w"/>
                                          </p:val>
                                        </p:tav>
                                        <p:tav tm="100000">
                                          <p:val>
                                            <p:strVal val="#ppt_w"/>
                                          </p:val>
                                        </p:tav>
                                      </p:tavLst>
                                    </p:anim>
                                    <p:anim calcmode="lin" valueType="num">
                                      <p:cBhvr>
                                        <p:cTn id="40" dur="500" fill="hold"/>
                                        <p:tgtEl>
                                          <p:spTgt spid="31747">
                                            <p:txEl>
                                              <p:pRg st="3" end="3"/>
                                            </p:txEl>
                                          </p:spTgt>
                                        </p:tgtEl>
                                        <p:attrNameLst>
                                          <p:attrName>ppt_h</p:attrName>
                                        </p:attrNameLst>
                                      </p:cBhvr>
                                      <p:tavLst>
                                        <p:tav tm="0">
                                          <p:val>
                                            <p:strVal val="(6*min(max(#ppt_w*#ppt_h,.3),1)-7.4)/-.7*#ppt_h"/>
                                          </p:val>
                                        </p:tav>
                                        <p:tav tm="100000">
                                          <p:val>
                                            <p:strVal val="#ppt_h"/>
                                          </p:val>
                                        </p:tav>
                                      </p:tavLst>
                                    </p:anim>
                                    <p:anim calcmode="lin" valueType="num">
                                      <p:cBhvr>
                                        <p:cTn id="41" dur="500" fill="hold"/>
                                        <p:tgtEl>
                                          <p:spTgt spid="31747">
                                            <p:txEl>
                                              <p:pRg st="3" end="3"/>
                                            </p:txEl>
                                          </p:spTgt>
                                        </p:tgtEl>
                                        <p:attrNameLst>
                                          <p:attrName>ppt_x</p:attrName>
                                        </p:attrNameLst>
                                      </p:cBhvr>
                                      <p:tavLst>
                                        <p:tav tm="0">
                                          <p:val>
                                            <p:fltVal val="0.5"/>
                                          </p:val>
                                        </p:tav>
                                        <p:tav tm="100000">
                                          <p:val>
                                            <p:strVal val="#ppt_x"/>
                                          </p:val>
                                        </p:tav>
                                      </p:tavLst>
                                    </p:anim>
                                    <p:anim calcmode="lin" valueType="num">
                                      <p:cBhvr>
                                        <p:cTn id="42" dur="500" fill="hold"/>
                                        <p:tgtEl>
                                          <p:spTgt spid="31747">
                                            <p:txEl>
                                              <p:pRg st="3" end="3"/>
                                            </p:txEl>
                                          </p:spTgt>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32772" name="Object 4"/>
          <p:cNvGraphicFramePr>
            <a:graphicFrameLocks noChangeAspect="1"/>
          </p:cNvGraphicFramePr>
          <p:nvPr/>
        </p:nvGraphicFramePr>
        <p:xfrm>
          <a:off x="6781800" y="2438400"/>
          <a:ext cx="1981200" cy="3429000"/>
        </p:xfrm>
        <a:graphic>
          <a:graphicData uri="http://schemas.openxmlformats.org/presentationml/2006/ole">
            <p:oleObj spid="_x0000_s32772" name="Clip" r:id="rId4" imgW="2901960" imgH="3951360" progId="MS_ClipArt_Gallery.2">
              <p:embed/>
            </p:oleObj>
          </a:graphicData>
        </a:graphic>
      </p:graphicFrame>
      <p:sp>
        <p:nvSpPr>
          <p:cNvPr id="32770" name="Rectangle 2"/>
          <p:cNvSpPr>
            <a:spLocks noGrp="1" noChangeArrowheads="1"/>
          </p:cNvSpPr>
          <p:nvPr>
            <p:ph type="title"/>
          </p:nvPr>
        </p:nvSpPr>
        <p:spPr/>
        <p:txBody>
          <a:bodyPr/>
          <a:lstStyle/>
          <a:p>
            <a:r>
              <a:rPr lang="en-US" sz="3600"/>
              <a:t>HOW TO PROMOTE</a:t>
            </a:r>
            <a:r>
              <a:rPr lang="en-US"/>
              <a:t/>
            </a:r>
            <a:br>
              <a:rPr lang="en-US"/>
            </a:br>
            <a:r>
              <a:rPr lang="en-US" sz="5400"/>
              <a:t>SUCCESS</a:t>
            </a:r>
            <a:endParaRPr lang="en-US"/>
          </a:p>
        </p:txBody>
      </p:sp>
      <p:sp>
        <p:nvSpPr>
          <p:cNvPr id="32771" name="Rectangle 3"/>
          <p:cNvSpPr>
            <a:spLocks noGrp="1" noChangeArrowheads="1"/>
          </p:cNvSpPr>
          <p:nvPr>
            <p:ph type="body" idx="1"/>
          </p:nvPr>
        </p:nvSpPr>
        <p:spPr>
          <a:xfrm>
            <a:off x="609600" y="2590800"/>
            <a:ext cx="7772400" cy="3581400"/>
          </a:xfrm>
        </p:spPr>
        <p:txBody>
          <a:bodyPr/>
          <a:lstStyle/>
          <a:p>
            <a:pPr marL="461963" indent="-461963">
              <a:lnSpc>
                <a:spcPct val="130000"/>
              </a:lnSpc>
            </a:pPr>
            <a:r>
              <a:rPr lang="en-US" sz="4000"/>
              <a:t>Wait Time</a:t>
            </a:r>
          </a:p>
          <a:p>
            <a:pPr marL="461963" indent="-461963">
              <a:lnSpc>
                <a:spcPct val="130000"/>
              </a:lnSpc>
            </a:pPr>
            <a:r>
              <a:rPr lang="en-US" sz="4000"/>
              <a:t>Bell Work</a:t>
            </a:r>
          </a:p>
          <a:p>
            <a:pPr marL="461963" indent="-461963">
              <a:lnSpc>
                <a:spcPct val="130000"/>
              </a:lnSpc>
            </a:pPr>
            <a:r>
              <a:rPr lang="en-US" sz="4000"/>
              <a:t>Dignify Part of Answer</a:t>
            </a:r>
            <a:endParaRPr lang="en-US" sz="3600"/>
          </a:p>
          <a:p>
            <a:pPr marL="461963" indent="-461963">
              <a:lnSpc>
                <a:spcPct val="130000"/>
              </a:lnSpc>
              <a:buFont typeface="Monotype Sorts" pitchFamily="2" charset="2"/>
              <a:buNone/>
            </a:pPr>
            <a:r>
              <a:rPr lang="en-US" sz="3600"/>
              <a:t> </a:t>
            </a:r>
          </a:p>
        </p:txBody>
      </p:sp>
      <p:sp>
        <p:nvSpPr>
          <p:cNvPr id="32773" name="Text Box 5"/>
          <p:cNvSpPr txBox="1">
            <a:spLocks noChangeArrowheads="1"/>
          </p:cNvSpPr>
          <p:nvPr/>
        </p:nvSpPr>
        <p:spPr bwMode="auto">
          <a:xfrm>
            <a:off x="685800" y="1981200"/>
            <a:ext cx="2590800" cy="701675"/>
          </a:xfrm>
          <a:prstGeom prst="rect">
            <a:avLst/>
          </a:prstGeom>
          <a:noFill/>
          <a:ln w="9525">
            <a:noFill/>
            <a:miter lim="800000"/>
            <a:headEnd/>
            <a:tailEnd/>
          </a:ln>
          <a:effectLst/>
        </p:spPr>
        <p:txBody>
          <a:bodyPr>
            <a:spAutoFit/>
          </a:bodyPr>
          <a:lstStyle/>
          <a:p>
            <a:pPr>
              <a:spcBef>
                <a:spcPct val="50000"/>
              </a:spcBef>
            </a:pPr>
            <a:r>
              <a:rPr lang="en-US" sz="4000">
                <a:solidFill>
                  <a:schemeClr val="accent2"/>
                </a:solidFill>
                <a:latin typeface="Arial Black" pitchFamily="34" charset="0"/>
              </a:rPr>
              <a:t>OTHER:</a:t>
            </a:r>
          </a:p>
        </p:txBody>
      </p:sp>
    </p:spTree>
  </p:cSld>
  <p:clrMapOvr>
    <a:masterClrMapping/>
  </p:clrMapOvr>
  <p:transition spd="slow">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nodeType="clickEffect">
                                  <p:stCondLst>
                                    <p:cond delay="0"/>
                                  </p:stCondLst>
                                  <p:childTnLst>
                                    <p:set>
                                      <p:cBhvr>
                                        <p:cTn id="6" dur="1" fill="hold">
                                          <p:stCondLst>
                                            <p:cond delay="0"/>
                                          </p:stCondLst>
                                        </p:cTn>
                                        <p:tgtEl>
                                          <p:spTgt spid="32772"/>
                                        </p:tgtEl>
                                        <p:attrNameLst>
                                          <p:attrName>style.visibility</p:attrName>
                                        </p:attrNameLst>
                                      </p:cBhvr>
                                      <p:to>
                                        <p:strVal val="visible"/>
                                      </p:to>
                                    </p:set>
                                    <p:anim calcmode="lin" valueType="num">
                                      <p:cBhvr>
                                        <p:cTn id="7" dur="500" fill="hold"/>
                                        <p:tgtEl>
                                          <p:spTgt spid="32772"/>
                                        </p:tgtEl>
                                        <p:attrNameLst>
                                          <p:attrName>ppt_w</p:attrName>
                                        </p:attrNameLst>
                                      </p:cBhvr>
                                      <p:tavLst>
                                        <p:tav tm="0">
                                          <p:val>
                                            <p:fltVal val="0"/>
                                          </p:val>
                                        </p:tav>
                                        <p:tav tm="100000">
                                          <p:val>
                                            <p:strVal val="#ppt_w"/>
                                          </p:val>
                                        </p:tav>
                                      </p:tavLst>
                                    </p:anim>
                                    <p:anim calcmode="lin" valueType="num">
                                      <p:cBhvr>
                                        <p:cTn id="8" dur="500" fill="hold"/>
                                        <p:tgtEl>
                                          <p:spTgt spid="32772"/>
                                        </p:tgtEl>
                                        <p:attrNameLst>
                                          <p:attrName>ppt_h</p:attrName>
                                        </p:attrNameLst>
                                      </p:cBhvr>
                                      <p:tavLst>
                                        <p:tav tm="0">
                                          <p:val>
                                            <p:fltVal val="0"/>
                                          </p:val>
                                        </p:tav>
                                        <p:tav tm="100000">
                                          <p:val>
                                            <p:strVal val="#ppt_h"/>
                                          </p:val>
                                        </p:tav>
                                      </p:tavLst>
                                    </p:anim>
                                    <p:anim calcmode="lin" valueType="num">
                                      <p:cBhvr>
                                        <p:cTn id="9" dur="500" fill="hold"/>
                                        <p:tgtEl>
                                          <p:spTgt spid="32772"/>
                                        </p:tgtEl>
                                        <p:attrNameLst>
                                          <p:attrName>ppt_x</p:attrName>
                                        </p:attrNameLst>
                                      </p:cBhvr>
                                      <p:tavLst>
                                        <p:tav tm="0">
                                          <p:val>
                                            <p:fltVal val="0.5"/>
                                          </p:val>
                                        </p:tav>
                                        <p:tav tm="100000">
                                          <p:val>
                                            <p:strVal val="#ppt_x"/>
                                          </p:val>
                                        </p:tav>
                                      </p:tavLst>
                                    </p:anim>
                                    <p:anim calcmode="lin" valueType="num">
                                      <p:cBhvr>
                                        <p:cTn id="10" dur="500" fill="hold"/>
                                        <p:tgtEl>
                                          <p:spTgt spid="32772"/>
                                        </p:tgtEl>
                                        <p:attrNameLst>
                                          <p:attrName>ppt_y</p:attrName>
                                        </p:attrNameLst>
                                      </p:cBhvr>
                                      <p:tavLst>
                                        <p:tav tm="0">
                                          <p:val>
                                            <p:fltVal val="0.5"/>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528" fill="hold" grpId="0" nodeType="clickEffect">
                                  <p:stCondLst>
                                    <p:cond delay="0"/>
                                  </p:stCondLst>
                                  <p:childTnLst>
                                    <p:set>
                                      <p:cBhvr>
                                        <p:cTn id="14" dur="1" fill="hold">
                                          <p:stCondLst>
                                            <p:cond delay="0"/>
                                          </p:stCondLst>
                                        </p:cTn>
                                        <p:tgtEl>
                                          <p:spTgt spid="32771">
                                            <p:txEl>
                                              <p:pRg st="0" end="0"/>
                                            </p:txEl>
                                          </p:spTgt>
                                        </p:tgtEl>
                                        <p:attrNameLst>
                                          <p:attrName>style.visibility</p:attrName>
                                        </p:attrNameLst>
                                      </p:cBhvr>
                                      <p:to>
                                        <p:strVal val="visible"/>
                                      </p:to>
                                    </p:set>
                                    <p:anim calcmode="lin" valueType="num">
                                      <p:cBhvr>
                                        <p:cTn id="15" dur="500" fill="hold"/>
                                        <p:tgtEl>
                                          <p:spTgt spid="32771">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2771">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32771">
                                            <p:txEl>
                                              <p:pRg st="0" end="0"/>
                                            </p:txEl>
                                          </p:spTgt>
                                        </p:tgtEl>
                                        <p:attrNameLst>
                                          <p:attrName>ppt_x</p:attrName>
                                        </p:attrNameLst>
                                      </p:cBhvr>
                                      <p:tavLst>
                                        <p:tav tm="0">
                                          <p:val>
                                            <p:fltVal val="0.5"/>
                                          </p:val>
                                        </p:tav>
                                        <p:tav tm="100000">
                                          <p:val>
                                            <p:strVal val="#ppt_x"/>
                                          </p:val>
                                        </p:tav>
                                      </p:tavLst>
                                    </p:anim>
                                    <p:anim calcmode="lin" valueType="num">
                                      <p:cBhvr>
                                        <p:cTn id="18" dur="500" fill="hold"/>
                                        <p:tgtEl>
                                          <p:spTgt spid="32771">
                                            <p:txEl>
                                              <p:pRg st="0" end="0"/>
                                            </p:txEl>
                                          </p:spTgt>
                                        </p:tgtEl>
                                        <p:attrNameLst>
                                          <p:attrName>ppt_y</p:attrName>
                                        </p:attrNameLst>
                                      </p:cBhvr>
                                      <p:tavLst>
                                        <p:tav tm="0">
                                          <p:val>
                                            <p:fltVal val="0.5"/>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528" fill="hold" grpId="0" nodeType="clickEffect">
                                  <p:stCondLst>
                                    <p:cond delay="0"/>
                                  </p:stCondLst>
                                  <p:childTnLst>
                                    <p:set>
                                      <p:cBhvr>
                                        <p:cTn id="22" dur="1" fill="hold">
                                          <p:stCondLst>
                                            <p:cond delay="0"/>
                                          </p:stCondLst>
                                        </p:cTn>
                                        <p:tgtEl>
                                          <p:spTgt spid="32771">
                                            <p:txEl>
                                              <p:pRg st="1" end="1"/>
                                            </p:txEl>
                                          </p:spTgt>
                                        </p:tgtEl>
                                        <p:attrNameLst>
                                          <p:attrName>style.visibility</p:attrName>
                                        </p:attrNameLst>
                                      </p:cBhvr>
                                      <p:to>
                                        <p:strVal val="visible"/>
                                      </p:to>
                                    </p:set>
                                    <p:anim calcmode="lin" valueType="num">
                                      <p:cBhvr>
                                        <p:cTn id="23" dur="500" fill="hold"/>
                                        <p:tgtEl>
                                          <p:spTgt spid="32771">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32771">
                                            <p:txEl>
                                              <p:pRg st="1" end="1"/>
                                            </p:txEl>
                                          </p:spTgt>
                                        </p:tgtEl>
                                        <p:attrNameLst>
                                          <p:attrName>ppt_h</p:attrName>
                                        </p:attrNameLst>
                                      </p:cBhvr>
                                      <p:tavLst>
                                        <p:tav tm="0">
                                          <p:val>
                                            <p:fltVal val="0"/>
                                          </p:val>
                                        </p:tav>
                                        <p:tav tm="100000">
                                          <p:val>
                                            <p:strVal val="#ppt_h"/>
                                          </p:val>
                                        </p:tav>
                                      </p:tavLst>
                                    </p:anim>
                                    <p:anim calcmode="lin" valueType="num">
                                      <p:cBhvr>
                                        <p:cTn id="25" dur="500" fill="hold"/>
                                        <p:tgtEl>
                                          <p:spTgt spid="32771">
                                            <p:txEl>
                                              <p:pRg st="1" end="1"/>
                                            </p:txEl>
                                          </p:spTgt>
                                        </p:tgtEl>
                                        <p:attrNameLst>
                                          <p:attrName>ppt_x</p:attrName>
                                        </p:attrNameLst>
                                      </p:cBhvr>
                                      <p:tavLst>
                                        <p:tav tm="0">
                                          <p:val>
                                            <p:fltVal val="0.5"/>
                                          </p:val>
                                        </p:tav>
                                        <p:tav tm="100000">
                                          <p:val>
                                            <p:strVal val="#ppt_x"/>
                                          </p:val>
                                        </p:tav>
                                      </p:tavLst>
                                    </p:anim>
                                    <p:anim calcmode="lin" valueType="num">
                                      <p:cBhvr>
                                        <p:cTn id="26" dur="500" fill="hold"/>
                                        <p:tgtEl>
                                          <p:spTgt spid="32771">
                                            <p:txEl>
                                              <p:pRg st="1" end="1"/>
                                            </p:txEl>
                                          </p:spTgt>
                                        </p:tgtEl>
                                        <p:attrNameLst>
                                          <p:attrName>ppt_y</p:attrName>
                                        </p:attrNameLst>
                                      </p:cBhvr>
                                      <p:tavLst>
                                        <p:tav tm="0">
                                          <p:val>
                                            <p:fltVal val="0.5"/>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528" fill="hold" grpId="0" nodeType="clickEffect">
                                  <p:stCondLst>
                                    <p:cond delay="0"/>
                                  </p:stCondLst>
                                  <p:childTnLst>
                                    <p:set>
                                      <p:cBhvr>
                                        <p:cTn id="30" dur="1" fill="hold">
                                          <p:stCondLst>
                                            <p:cond delay="0"/>
                                          </p:stCondLst>
                                        </p:cTn>
                                        <p:tgtEl>
                                          <p:spTgt spid="32771">
                                            <p:txEl>
                                              <p:pRg st="2" end="2"/>
                                            </p:txEl>
                                          </p:spTgt>
                                        </p:tgtEl>
                                        <p:attrNameLst>
                                          <p:attrName>style.visibility</p:attrName>
                                        </p:attrNameLst>
                                      </p:cBhvr>
                                      <p:to>
                                        <p:strVal val="visible"/>
                                      </p:to>
                                    </p:set>
                                    <p:anim calcmode="lin" valueType="num">
                                      <p:cBhvr>
                                        <p:cTn id="31" dur="500" fill="hold"/>
                                        <p:tgtEl>
                                          <p:spTgt spid="32771">
                                            <p:txEl>
                                              <p:pRg st="2" end="2"/>
                                            </p:txEl>
                                          </p:spTgt>
                                        </p:tgtEl>
                                        <p:attrNameLst>
                                          <p:attrName>ppt_w</p:attrName>
                                        </p:attrNameLst>
                                      </p:cBhvr>
                                      <p:tavLst>
                                        <p:tav tm="0">
                                          <p:val>
                                            <p:fltVal val="0"/>
                                          </p:val>
                                        </p:tav>
                                        <p:tav tm="100000">
                                          <p:val>
                                            <p:strVal val="#ppt_w"/>
                                          </p:val>
                                        </p:tav>
                                      </p:tavLst>
                                    </p:anim>
                                    <p:anim calcmode="lin" valueType="num">
                                      <p:cBhvr>
                                        <p:cTn id="32" dur="500" fill="hold"/>
                                        <p:tgtEl>
                                          <p:spTgt spid="32771">
                                            <p:txEl>
                                              <p:pRg st="2" end="2"/>
                                            </p:txEl>
                                          </p:spTgt>
                                        </p:tgtEl>
                                        <p:attrNameLst>
                                          <p:attrName>ppt_h</p:attrName>
                                        </p:attrNameLst>
                                      </p:cBhvr>
                                      <p:tavLst>
                                        <p:tav tm="0">
                                          <p:val>
                                            <p:fltVal val="0"/>
                                          </p:val>
                                        </p:tav>
                                        <p:tav tm="100000">
                                          <p:val>
                                            <p:strVal val="#ppt_h"/>
                                          </p:val>
                                        </p:tav>
                                      </p:tavLst>
                                    </p:anim>
                                    <p:anim calcmode="lin" valueType="num">
                                      <p:cBhvr>
                                        <p:cTn id="33" dur="500" fill="hold"/>
                                        <p:tgtEl>
                                          <p:spTgt spid="32771">
                                            <p:txEl>
                                              <p:pRg st="2" end="2"/>
                                            </p:txEl>
                                          </p:spTgt>
                                        </p:tgtEl>
                                        <p:attrNameLst>
                                          <p:attrName>ppt_x</p:attrName>
                                        </p:attrNameLst>
                                      </p:cBhvr>
                                      <p:tavLst>
                                        <p:tav tm="0">
                                          <p:val>
                                            <p:fltVal val="0.5"/>
                                          </p:val>
                                        </p:tav>
                                        <p:tav tm="100000">
                                          <p:val>
                                            <p:strVal val="#ppt_x"/>
                                          </p:val>
                                        </p:tav>
                                      </p:tavLst>
                                    </p:anim>
                                    <p:anim calcmode="lin" valueType="num">
                                      <p:cBhvr>
                                        <p:cTn id="34" dur="500" fill="hold"/>
                                        <p:tgtEl>
                                          <p:spTgt spid="32771">
                                            <p:txEl>
                                              <p:pRg st="2" end="2"/>
                                            </p:txEl>
                                          </p:spTgt>
                                        </p:tgtEl>
                                        <p:attrNameLst>
                                          <p:attrName>ppt_y</p:attrName>
                                        </p:attrNameLst>
                                      </p:cBhvr>
                                      <p:tavLst>
                                        <p:tav tm="0">
                                          <p:val>
                                            <p:fltVal val="0.5"/>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3" presetClass="entr" presetSubtype="528" fill="hold" grpId="0" nodeType="clickEffect">
                                  <p:stCondLst>
                                    <p:cond delay="0"/>
                                  </p:stCondLst>
                                  <p:childTnLst>
                                    <p:set>
                                      <p:cBhvr>
                                        <p:cTn id="38" dur="1" fill="hold">
                                          <p:stCondLst>
                                            <p:cond delay="0"/>
                                          </p:stCondLst>
                                        </p:cTn>
                                        <p:tgtEl>
                                          <p:spTgt spid="32771">
                                            <p:txEl>
                                              <p:pRg st="3" end="3"/>
                                            </p:txEl>
                                          </p:spTgt>
                                        </p:tgtEl>
                                        <p:attrNameLst>
                                          <p:attrName>style.visibility</p:attrName>
                                        </p:attrNameLst>
                                      </p:cBhvr>
                                      <p:to>
                                        <p:strVal val="visible"/>
                                      </p:to>
                                    </p:set>
                                    <p:anim calcmode="lin" valueType="num">
                                      <p:cBhvr>
                                        <p:cTn id="39" dur="500" fill="hold"/>
                                        <p:tgtEl>
                                          <p:spTgt spid="32771">
                                            <p:txEl>
                                              <p:pRg st="3" end="3"/>
                                            </p:txEl>
                                          </p:spTgt>
                                        </p:tgtEl>
                                        <p:attrNameLst>
                                          <p:attrName>ppt_w</p:attrName>
                                        </p:attrNameLst>
                                      </p:cBhvr>
                                      <p:tavLst>
                                        <p:tav tm="0">
                                          <p:val>
                                            <p:fltVal val="0"/>
                                          </p:val>
                                        </p:tav>
                                        <p:tav tm="100000">
                                          <p:val>
                                            <p:strVal val="#ppt_w"/>
                                          </p:val>
                                        </p:tav>
                                      </p:tavLst>
                                    </p:anim>
                                    <p:anim calcmode="lin" valueType="num">
                                      <p:cBhvr>
                                        <p:cTn id="40" dur="500" fill="hold"/>
                                        <p:tgtEl>
                                          <p:spTgt spid="32771">
                                            <p:txEl>
                                              <p:pRg st="3" end="3"/>
                                            </p:txEl>
                                          </p:spTgt>
                                        </p:tgtEl>
                                        <p:attrNameLst>
                                          <p:attrName>ppt_h</p:attrName>
                                        </p:attrNameLst>
                                      </p:cBhvr>
                                      <p:tavLst>
                                        <p:tav tm="0">
                                          <p:val>
                                            <p:fltVal val="0"/>
                                          </p:val>
                                        </p:tav>
                                        <p:tav tm="100000">
                                          <p:val>
                                            <p:strVal val="#ppt_h"/>
                                          </p:val>
                                        </p:tav>
                                      </p:tavLst>
                                    </p:anim>
                                    <p:anim calcmode="lin" valueType="num">
                                      <p:cBhvr>
                                        <p:cTn id="41" dur="500" fill="hold"/>
                                        <p:tgtEl>
                                          <p:spTgt spid="32771">
                                            <p:txEl>
                                              <p:pRg st="3" end="3"/>
                                            </p:txEl>
                                          </p:spTgt>
                                        </p:tgtEl>
                                        <p:attrNameLst>
                                          <p:attrName>ppt_x</p:attrName>
                                        </p:attrNameLst>
                                      </p:cBhvr>
                                      <p:tavLst>
                                        <p:tav tm="0">
                                          <p:val>
                                            <p:fltVal val="0.5"/>
                                          </p:val>
                                        </p:tav>
                                        <p:tav tm="100000">
                                          <p:val>
                                            <p:strVal val="#ppt_x"/>
                                          </p:val>
                                        </p:tav>
                                      </p:tavLst>
                                    </p:anim>
                                    <p:anim calcmode="lin" valueType="num">
                                      <p:cBhvr>
                                        <p:cTn id="42" dur="500" fill="hold"/>
                                        <p:tgtEl>
                                          <p:spTgt spid="32771">
                                            <p:txEl>
                                              <p:pRg st="3" end="3"/>
                                            </p:tx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sz="3600"/>
              <a:t>HOW TO PROMOTE</a:t>
            </a:r>
            <a:r>
              <a:rPr lang="en-US"/>
              <a:t/>
            </a:r>
            <a:br>
              <a:rPr lang="en-US"/>
            </a:br>
            <a:r>
              <a:rPr lang="en-US" sz="5400"/>
              <a:t>SUCCESS</a:t>
            </a:r>
          </a:p>
        </p:txBody>
      </p:sp>
      <p:sp>
        <p:nvSpPr>
          <p:cNvPr id="38915" name="Rectangle 3"/>
          <p:cNvSpPr>
            <a:spLocks noGrp="1" noChangeArrowheads="1"/>
          </p:cNvSpPr>
          <p:nvPr>
            <p:ph type="body" idx="1"/>
          </p:nvPr>
        </p:nvSpPr>
        <p:spPr>
          <a:xfrm>
            <a:off x="1828800" y="2133600"/>
            <a:ext cx="7315200" cy="4114800"/>
          </a:xfrm>
        </p:spPr>
        <p:txBody>
          <a:bodyPr/>
          <a:lstStyle/>
          <a:p>
            <a:pPr marL="519113" indent="-519113">
              <a:lnSpc>
                <a:spcPct val="120000"/>
              </a:lnSpc>
            </a:pPr>
            <a:r>
              <a:rPr lang="en-US" sz="4000"/>
              <a:t>Lower Student Repeat   Answer</a:t>
            </a:r>
          </a:p>
          <a:p>
            <a:pPr marL="519113" indent="-519113">
              <a:lnSpc>
                <a:spcPct val="120000"/>
              </a:lnSpc>
            </a:pPr>
            <a:r>
              <a:rPr lang="en-US" sz="4000"/>
              <a:t>Come Back to Student</a:t>
            </a:r>
          </a:p>
          <a:p>
            <a:pPr marL="519113" indent="-519113">
              <a:lnSpc>
                <a:spcPct val="120000"/>
              </a:lnSpc>
            </a:pPr>
            <a:r>
              <a:rPr lang="en-US" sz="4000"/>
              <a:t>Look Down at Notes</a:t>
            </a:r>
          </a:p>
          <a:p>
            <a:pPr marL="519113" indent="-519113">
              <a:lnSpc>
                <a:spcPct val="120000"/>
              </a:lnSpc>
            </a:pPr>
            <a:r>
              <a:rPr lang="en-US" sz="4000"/>
              <a:t>Heads Together</a:t>
            </a:r>
          </a:p>
          <a:p>
            <a:pPr marL="519113" indent="-519113">
              <a:lnSpc>
                <a:spcPct val="120000"/>
              </a:lnSpc>
            </a:pPr>
            <a:endParaRPr lang="en-US"/>
          </a:p>
        </p:txBody>
      </p:sp>
      <p:grpSp>
        <p:nvGrpSpPr>
          <p:cNvPr id="38963" name="Group 51"/>
          <p:cNvGrpSpPr>
            <a:grpSpLocks/>
          </p:cNvGrpSpPr>
          <p:nvPr/>
        </p:nvGrpSpPr>
        <p:grpSpPr bwMode="auto">
          <a:xfrm flipH="1">
            <a:off x="7938" y="2441575"/>
            <a:ext cx="1974850" cy="3424238"/>
            <a:chOff x="5" y="1538"/>
            <a:chExt cx="1244" cy="2157"/>
          </a:xfrm>
        </p:grpSpPr>
        <p:grpSp>
          <p:nvGrpSpPr>
            <p:cNvPr id="38947" name="Group 35"/>
            <p:cNvGrpSpPr>
              <a:grpSpLocks/>
            </p:cNvGrpSpPr>
            <p:nvPr/>
          </p:nvGrpSpPr>
          <p:grpSpPr bwMode="auto">
            <a:xfrm>
              <a:off x="127" y="1638"/>
              <a:ext cx="1122" cy="2057"/>
              <a:chOff x="127" y="1638"/>
              <a:chExt cx="1122" cy="2057"/>
            </a:xfrm>
          </p:grpSpPr>
          <p:sp>
            <p:nvSpPr>
              <p:cNvPr id="38941" name="Freeform 29"/>
              <p:cNvSpPr>
                <a:spLocks/>
              </p:cNvSpPr>
              <p:nvPr/>
            </p:nvSpPr>
            <p:spPr bwMode="auto">
              <a:xfrm>
                <a:off x="812" y="1638"/>
                <a:ext cx="385" cy="413"/>
              </a:xfrm>
              <a:custGeom>
                <a:avLst/>
                <a:gdLst/>
                <a:ahLst/>
                <a:cxnLst>
                  <a:cxn ang="0">
                    <a:pos x="224" y="275"/>
                  </a:cxn>
                  <a:cxn ang="0">
                    <a:pos x="336" y="146"/>
                  </a:cxn>
                  <a:cxn ang="0">
                    <a:pos x="435" y="54"/>
                  </a:cxn>
                  <a:cxn ang="0">
                    <a:pos x="509" y="7"/>
                  </a:cxn>
                  <a:cxn ang="0">
                    <a:pos x="602" y="0"/>
                  </a:cxn>
                  <a:cxn ang="0">
                    <a:pos x="686" y="39"/>
                  </a:cxn>
                  <a:cxn ang="0">
                    <a:pos x="760" y="178"/>
                  </a:cxn>
                  <a:cxn ang="0">
                    <a:pos x="770" y="296"/>
                  </a:cxn>
                  <a:cxn ang="0">
                    <a:pos x="733" y="435"/>
                  </a:cxn>
                  <a:cxn ang="0">
                    <a:pos x="677" y="581"/>
                  </a:cxn>
                  <a:cxn ang="0">
                    <a:pos x="588" y="698"/>
                  </a:cxn>
                  <a:cxn ang="0">
                    <a:pos x="495" y="779"/>
                  </a:cxn>
                  <a:cxn ang="0">
                    <a:pos x="420" y="826"/>
                  </a:cxn>
                  <a:cxn ang="0">
                    <a:pos x="340" y="826"/>
                  </a:cxn>
                  <a:cxn ang="0">
                    <a:pos x="243" y="821"/>
                  </a:cxn>
                  <a:cxn ang="0">
                    <a:pos x="182" y="725"/>
                  </a:cxn>
                  <a:cxn ang="0">
                    <a:pos x="154" y="618"/>
                  </a:cxn>
                  <a:cxn ang="0">
                    <a:pos x="154" y="473"/>
                  </a:cxn>
                  <a:cxn ang="0">
                    <a:pos x="187" y="388"/>
                  </a:cxn>
                  <a:cxn ang="0">
                    <a:pos x="117" y="376"/>
                  </a:cxn>
                  <a:cxn ang="0">
                    <a:pos x="61" y="393"/>
                  </a:cxn>
                  <a:cxn ang="0">
                    <a:pos x="5" y="404"/>
                  </a:cxn>
                  <a:cxn ang="0">
                    <a:pos x="0" y="339"/>
                  </a:cxn>
                  <a:cxn ang="0">
                    <a:pos x="19" y="312"/>
                  </a:cxn>
                  <a:cxn ang="0">
                    <a:pos x="210" y="306"/>
                  </a:cxn>
                  <a:cxn ang="0">
                    <a:pos x="224" y="275"/>
                  </a:cxn>
                </a:cxnLst>
                <a:rect l="0" t="0" r="r" b="b"/>
                <a:pathLst>
                  <a:path w="770" h="826">
                    <a:moveTo>
                      <a:pt x="224" y="275"/>
                    </a:moveTo>
                    <a:lnTo>
                      <a:pt x="336" y="146"/>
                    </a:lnTo>
                    <a:lnTo>
                      <a:pt x="435" y="54"/>
                    </a:lnTo>
                    <a:lnTo>
                      <a:pt x="509" y="7"/>
                    </a:lnTo>
                    <a:lnTo>
                      <a:pt x="602" y="0"/>
                    </a:lnTo>
                    <a:lnTo>
                      <a:pt x="686" y="39"/>
                    </a:lnTo>
                    <a:lnTo>
                      <a:pt x="760" y="178"/>
                    </a:lnTo>
                    <a:lnTo>
                      <a:pt x="770" y="296"/>
                    </a:lnTo>
                    <a:lnTo>
                      <a:pt x="733" y="435"/>
                    </a:lnTo>
                    <a:lnTo>
                      <a:pt x="677" y="581"/>
                    </a:lnTo>
                    <a:lnTo>
                      <a:pt x="588" y="698"/>
                    </a:lnTo>
                    <a:lnTo>
                      <a:pt x="495" y="779"/>
                    </a:lnTo>
                    <a:lnTo>
                      <a:pt x="420" y="826"/>
                    </a:lnTo>
                    <a:lnTo>
                      <a:pt x="340" y="826"/>
                    </a:lnTo>
                    <a:lnTo>
                      <a:pt x="243" y="821"/>
                    </a:lnTo>
                    <a:lnTo>
                      <a:pt x="182" y="725"/>
                    </a:lnTo>
                    <a:lnTo>
                      <a:pt x="154" y="618"/>
                    </a:lnTo>
                    <a:lnTo>
                      <a:pt x="154" y="473"/>
                    </a:lnTo>
                    <a:lnTo>
                      <a:pt x="187" y="388"/>
                    </a:lnTo>
                    <a:lnTo>
                      <a:pt x="117" y="376"/>
                    </a:lnTo>
                    <a:lnTo>
                      <a:pt x="61" y="393"/>
                    </a:lnTo>
                    <a:lnTo>
                      <a:pt x="5" y="404"/>
                    </a:lnTo>
                    <a:lnTo>
                      <a:pt x="0" y="339"/>
                    </a:lnTo>
                    <a:lnTo>
                      <a:pt x="19" y="312"/>
                    </a:lnTo>
                    <a:lnTo>
                      <a:pt x="210" y="306"/>
                    </a:lnTo>
                    <a:lnTo>
                      <a:pt x="224" y="275"/>
                    </a:lnTo>
                    <a:close/>
                  </a:path>
                </a:pathLst>
              </a:custGeom>
              <a:solidFill>
                <a:srgbClr val="000000"/>
              </a:solidFill>
              <a:ln w="9525">
                <a:noFill/>
                <a:round/>
                <a:headEnd/>
                <a:tailEnd/>
              </a:ln>
            </p:spPr>
            <p:txBody>
              <a:bodyPr/>
              <a:lstStyle/>
              <a:p>
                <a:endParaRPr lang="en-US"/>
              </a:p>
            </p:txBody>
          </p:sp>
          <p:sp>
            <p:nvSpPr>
              <p:cNvPr id="38942" name="Freeform 30"/>
              <p:cNvSpPr>
                <a:spLocks/>
              </p:cNvSpPr>
              <p:nvPr/>
            </p:nvSpPr>
            <p:spPr bwMode="auto">
              <a:xfrm>
                <a:off x="127" y="2013"/>
                <a:ext cx="771" cy="214"/>
              </a:xfrm>
              <a:custGeom>
                <a:avLst/>
                <a:gdLst/>
                <a:ahLst/>
                <a:cxnLst>
                  <a:cxn ang="0">
                    <a:pos x="1163" y="204"/>
                  </a:cxn>
                  <a:cxn ang="0">
                    <a:pos x="1312" y="155"/>
                  </a:cxn>
                  <a:cxn ang="0">
                    <a:pos x="1438" y="139"/>
                  </a:cxn>
                  <a:cxn ang="0">
                    <a:pos x="1523" y="160"/>
                  </a:cxn>
                  <a:cxn ang="0">
                    <a:pos x="1542" y="219"/>
                  </a:cxn>
                  <a:cxn ang="0">
                    <a:pos x="1509" y="273"/>
                  </a:cxn>
                  <a:cxn ang="0">
                    <a:pos x="1438" y="305"/>
                  </a:cxn>
                  <a:cxn ang="0">
                    <a:pos x="1326" y="305"/>
                  </a:cxn>
                  <a:cxn ang="0">
                    <a:pos x="1157" y="338"/>
                  </a:cxn>
                  <a:cxn ang="0">
                    <a:pos x="910" y="402"/>
                  </a:cxn>
                  <a:cxn ang="0">
                    <a:pos x="780" y="428"/>
                  </a:cxn>
                  <a:cxn ang="0">
                    <a:pos x="612" y="428"/>
                  </a:cxn>
                  <a:cxn ang="0">
                    <a:pos x="471" y="397"/>
                  </a:cxn>
                  <a:cxn ang="0">
                    <a:pos x="289" y="315"/>
                  </a:cxn>
                  <a:cxn ang="0">
                    <a:pos x="192" y="268"/>
                  </a:cxn>
                  <a:cxn ang="0">
                    <a:pos x="154" y="289"/>
                  </a:cxn>
                  <a:cxn ang="0">
                    <a:pos x="126" y="268"/>
                  </a:cxn>
                  <a:cxn ang="0">
                    <a:pos x="154" y="209"/>
                  </a:cxn>
                  <a:cxn ang="0">
                    <a:pos x="163" y="188"/>
                  </a:cxn>
                  <a:cxn ang="0">
                    <a:pos x="154" y="145"/>
                  </a:cxn>
                  <a:cxn ang="0">
                    <a:pos x="121" y="113"/>
                  </a:cxn>
                  <a:cxn ang="0">
                    <a:pos x="70" y="129"/>
                  </a:cxn>
                  <a:cxn ang="0">
                    <a:pos x="65" y="204"/>
                  </a:cxn>
                  <a:cxn ang="0">
                    <a:pos x="51" y="240"/>
                  </a:cxn>
                  <a:cxn ang="0">
                    <a:pos x="24" y="209"/>
                  </a:cxn>
                  <a:cxn ang="0">
                    <a:pos x="0" y="171"/>
                  </a:cxn>
                  <a:cxn ang="0">
                    <a:pos x="9" y="96"/>
                  </a:cxn>
                  <a:cxn ang="0">
                    <a:pos x="41" y="32"/>
                  </a:cxn>
                  <a:cxn ang="0">
                    <a:pos x="93" y="0"/>
                  </a:cxn>
                  <a:cxn ang="0">
                    <a:pos x="154" y="16"/>
                  </a:cxn>
                  <a:cxn ang="0">
                    <a:pos x="219" y="96"/>
                  </a:cxn>
                  <a:cxn ang="0">
                    <a:pos x="248" y="155"/>
                  </a:cxn>
                  <a:cxn ang="0">
                    <a:pos x="322" y="225"/>
                  </a:cxn>
                  <a:cxn ang="0">
                    <a:pos x="430" y="289"/>
                  </a:cxn>
                  <a:cxn ang="0">
                    <a:pos x="583" y="338"/>
                  </a:cxn>
                  <a:cxn ang="0">
                    <a:pos x="780" y="332"/>
                  </a:cxn>
                  <a:cxn ang="0">
                    <a:pos x="948" y="305"/>
                  </a:cxn>
                  <a:cxn ang="0">
                    <a:pos x="1060" y="252"/>
                  </a:cxn>
                  <a:cxn ang="0">
                    <a:pos x="1163" y="204"/>
                  </a:cxn>
                </a:cxnLst>
                <a:rect l="0" t="0" r="r" b="b"/>
                <a:pathLst>
                  <a:path w="1542" h="428">
                    <a:moveTo>
                      <a:pt x="1163" y="204"/>
                    </a:moveTo>
                    <a:lnTo>
                      <a:pt x="1312" y="155"/>
                    </a:lnTo>
                    <a:lnTo>
                      <a:pt x="1438" y="139"/>
                    </a:lnTo>
                    <a:lnTo>
                      <a:pt x="1523" y="160"/>
                    </a:lnTo>
                    <a:lnTo>
                      <a:pt x="1542" y="219"/>
                    </a:lnTo>
                    <a:lnTo>
                      <a:pt x="1509" y="273"/>
                    </a:lnTo>
                    <a:lnTo>
                      <a:pt x="1438" y="305"/>
                    </a:lnTo>
                    <a:lnTo>
                      <a:pt x="1326" y="305"/>
                    </a:lnTo>
                    <a:lnTo>
                      <a:pt x="1157" y="338"/>
                    </a:lnTo>
                    <a:lnTo>
                      <a:pt x="910" y="402"/>
                    </a:lnTo>
                    <a:lnTo>
                      <a:pt x="780" y="428"/>
                    </a:lnTo>
                    <a:lnTo>
                      <a:pt x="612" y="428"/>
                    </a:lnTo>
                    <a:lnTo>
                      <a:pt x="471" y="397"/>
                    </a:lnTo>
                    <a:lnTo>
                      <a:pt x="289" y="315"/>
                    </a:lnTo>
                    <a:lnTo>
                      <a:pt x="192" y="268"/>
                    </a:lnTo>
                    <a:lnTo>
                      <a:pt x="154" y="289"/>
                    </a:lnTo>
                    <a:lnTo>
                      <a:pt x="126" y="268"/>
                    </a:lnTo>
                    <a:lnTo>
                      <a:pt x="154" y="209"/>
                    </a:lnTo>
                    <a:lnTo>
                      <a:pt x="163" y="188"/>
                    </a:lnTo>
                    <a:lnTo>
                      <a:pt x="154" y="145"/>
                    </a:lnTo>
                    <a:lnTo>
                      <a:pt x="121" y="113"/>
                    </a:lnTo>
                    <a:lnTo>
                      <a:pt x="70" y="129"/>
                    </a:lnTo>
                    <a:lnTo>
                      <a:pt x="65" y="204"/>
                    </a:lnTo>
                    <a:lnTo>
                      <a:pt x="51" y="240"/>
                    </a:lnTo>
                    <a:lnTo>
                      <a:pt x="24" y="209"/>
                    </a:lnTo>
                    <a:lnTo>
                      <a:pt x="0" y="171"/>
                    </a:lnTo>
                    <a:lnTo>
                      <a:pt x="9" y="96"/>
                    </a:lnTo>
                    <a:lnTo>
                      <a:pt x="41" y="32"/>
                    </a:lnTo>
                    <a:lnTo>
                      <a:pt x="93" y="0"/>
                    </a:lnTo>
                    <a:lnTo>
                      <a:pt x="154" y="16"/>
                    </a:lnTo>
                    <a:lnTo>
                      <a:pt x="219" y="96"/>
                    </a:lnTo>
                    <a:lnTo>
                      <a:pt x="248" y="155"/>
                    </a:lnTo>
                    <a:lnTo>
                      <a:pt x="322" y="225"/>
                    </a:lnTo>
                    <a:lnTo>
                      <a:pt x="430" y="289"/>
                    </a:lnTo>
                    <a:lnTo>
                      <a:pt x="583" y="338"/>
                    </a:lnTo>
                    <a:lnTo>
                      <a:pt x="780" y="332"/>
                    </a:lnTo>
                    <a:lnTo>
                      <a:pt x="948" y="305"/>
                    </a:lnTo>
                    <a:lnTo>
                      <a:pt x="1060" y="252"/>
                    </a:lnTo>
                    <a:lnTo>
                      <a:pt x="1163" y="204"/>
                    </a:lnTo>
                    <a:close/>
                  </a:path>
                </a:pathLst>
              </a:custGeom>
              <a:solidFill>
                <a:srgbClr val="000000"/>
              </a:solidFill>
              <a:ln w="9525">
                <a:noFill/>
                <a:round/>
                <a:headEnd/>
                <a:tailEnd/>
              </a:ln>
            </p:spPr>
            <p:txBody>
              <a:bodyPr/>
              <a:lstStyle/>
              <a:p>
                <a:endParaRPr lang="en-US"/>
              </a:p>
            </p:txBody>
          </p:sp>
          <p:sp>
            <p:nvSpPr>
              <p:cNvPr id="38943" name="Freeform 31"/>
              <p:cNvSpPr>
                <a:spLocks/>
              </p:cNvSpPr>
              <p:nvPr/>
            </p:nvSpPr>
            <p:spPr bwMode="auto">
              <a:xfrm>
                <a:off x="981" y="2121"/>
                <a:ext cx="268" cy="835"/>
              </a:xfrm>
              <a:custGeom>
                <a:avLst/>
                <a:gdLst/>
                <a:ahLst/>
                <a:cxnLst>
                  <a:cxn ang="0">
                    <a:pos x="196" y="97"/>
                  </a:cxn>
                  <a:cxn ang="0">
                    <a:pos x="130" y="17"/>
                  </a:cxn>
                  <a:cxn ang="0">
                    <a:pos x="47" y="0"/>
                  </a:cxn>
                  <a:cxn ang="0">
                    <a:pos x="0" y="87"/>
                  </a:cxn>
                  <a:cxn ang="0">
                    <a:pos x="14" y="136"/>
                  </a:cxn>
                  <a:cxn ang="0">
                    <a:pos x="103" y="200"/>
                  </a:cxn>
                  <a:cxn ang="0">
                    <a:pos x="266" y="346"/>
                  </a:cxn>
                  <a:cxn ang="0">
                    <a:pos x="354" y="485"/>
                  </a:cxn>
                  <a:cxn ang="0">
                    <a:pos x="424" y="636"/>
                  </a:cxn>
                  <a:cxn ang="0">
                    <a:pos x="424" y="761"/>
                  </a:cxn>
                  <a:cxn ang="0">
                    <a:pos x="349" y="862"/>
                  </a:cxn>
                  <a:cxn ang="0">
                    <a:pos x="266" y="939"/>
                  </a:cxn>
                  <a:cxn ang="0">
                    <a:pos x="173" y="1036"/>
                  </a:cxn>
                  <a:cxn ang="0">
                    <a:pos x="70" y="1149"/>
                  </a:cxn>
                  <a:cxn ang="0">
                    <a:pos x="28" y="1300"/>
                  </a:cxn>
                  <a:cxn ang="0">
                    <a:pos x="88" y="1462"/>
                  </a:cxn>
                  <a:cxn ang="0">
                    <a:pos x="74" y="1585"/>
                  </a:cxn>
                  <a:cxn ang="0">
                    <a:pos x="47" y="1634"/>
                  </a:cxn>
                  <a:cxn ang="0">
                    <a:pos x="74" y="1655"/>
                  </a:cxn>
                  <a:cxn ang="0">
                    <a:pos x="126" y="1671"/>
                  </a:cxn>
                  <a:cxn ang="0">
                    <a:pos x="153" y="1575"/>
                  </a:cxn>
                  <a:cxn ang="0">
                    <a:pos x="159" y="1472"/>
                  </a:cxn>
                  <a:cxn ang="0">
                    <a:pos x="126" y="1359"/>
                  </a:cxn>
                  <a:cxn ang="0">
                    <a:pos x="74" y="1300"/>
                  </a:cxn>
                  <a:cxn ang="0">
                    <a:pos x="84" y="1213"/>
                  </a:cxn>
                  <a:cxn ang="0">
                    <a:pos x="200" y="1100"/>
                  </a:cxn>
                  <a:cxn ang="0">
                    <a:pos x="349" y="977"/>
                  </a:cxn>
                  <a:cxn ang="0">
                    <a:pos x="475" y="862"/>
                  </a:cxn>
                  <a:cxn ang="0">
                    <a:pos x="531" y="782"/>
                  </a:cxn>
                  <a:cxn ang="0">
                    <a:pos x="536" y="685"/>
                  </a:cxn>
                  <a:cxn ang="0">
                    <a:pos x="508" y="588"/>
                  </a:cxn>
                  <a:cxn ang="0">
                    <a:pos x="447" y="469"/>
                  </a:cxn>
                  <a:cxn ang="0">
                    <a:pos x="378" y="356"/>
                  </a:cxn>
                  <a:cxn ang="0">
                    <a:pos x="312" y="259"/>
                  </a:cxn>
                  <a:cxn ang="0">
                    <a:pos x="252" y="169"/>
                  </a:cxn>
                  <a:cxn ang="0">
                    <a:pos x="196" y="97"/>
                  </a:cxn>
                </a:cxnLst>
                <a:rect l="0" t="0" r="r" b="b"/>
                <a:pathLst>
                  <a:path w="536" h="1671">
                    <a:moveTo>
                      <a:pt x="196" y="97"/>
                    </a:moveTo>
                    <a:lnTo>
                      <a:pt x="130" y="17"/>
                    </a:lnTo>
                    <a:lnTo>
                      <a:pt x="47" y="0"/>
                    </a:lnTo>
                    <a:lnTo>
                      <a:pt x="0" y="87"/>
                    </a:lnTo>
                    <a:lnTo>
                      <a:pt x="14" y="136"/>
                    </a:lnTo>
                    <a:lnTo>
                      <a:pt x="103" y="200"/>
                    </a:lnTo>
                    <a:lnTo>
                      <a:pt x="266" y="346"/>
                    </a:lnTo>
                    <a:lnTo>
                      <a:pt x="354" y="485"/>
                    </a:lnTo>
                    <a:lnTo>
                      <a:pt x="424" y="636"/>
                    </a:lnTo>
                    <a:lnTo>
                      <a:pt x="424" y="761"/>
                    </a:lnTo>
                    <a:lnTo>
                      <a:pt x="349" y="862"/>
                    </a:lnTo>
                    <a:lnTo>
                      <a:pt x="266" y="939"/>
                    </a:lnTo>
                    <a:lnTo>
                      <a:pt x="173" y="1036"/>
                    </a:lnTo>
                    <a:lnTo>
                      <a:pt x="70" y="1149"/>
                    </a:lnTo>
                    <a:lnTo>
                      <a:pt x="28" y="1300"/>
                    </a:lnTo>
                    <a:lnTo>
                      <a:pt x="88" y="1462"/>
                    </a:lnTo>
                    <a:lnTo>
                      <a:pt x="74" y="1585"/>
                    </a:lnTo>
                    <a:lnTo>
                      <a:pt x="47" y="1634"/>
                    </a:lnTo>
                    <a:lnTo>
                      <a:pt x="74" y="1655"/>
                    </a:lnTo>
                    <a:lnTo>
                      <a:pt x="126" y="1671"/>
                    </a:lnTo>
                    <a:lnTo>
                      <a:pt x="153" y="1575"/>
                    </a:lnTo>
                    <a:lnTo>
                      <a:pt x="159" y="1472"/>
                    </a:lnTo>
                    <a:lnTo>
                      <a:pt x="126" y="1359"/>
                    </a:lnTo>
                    <a:lnTo>
                      <a:pt x="74" y="1300"/>
                    </a:lnTo>
                    <a:lnTo>
                      <a:pt x="84" y="1213"/>
                    </a:lnTo>
                    <a:lnTo>
                      <a:pt x="200" y="1100"/>
                    </a:lnTo>
                    <a:lnTo>
                      <a:pt x="349" y="977"/>
                    </a:lnTo>
                    <a:lnTo>
                      <a:pt x="475" y="862"/>
                    </a:lnTo>
                    <a:lnTo>
                      <a:pt x="531" y="782"/>
                    </a:lnTo>
                    <a:lnTo>
                      <a:pt x="536" y="685"/>
                    </a:lnTo>
                    <a:lnTo>
                      <a:pt x="508" y="588"/>
                    </a:lnTo>
                    <a:lnTo>
                      <a:pt x="447" y="469"/>
                    </a:lnTo>
                    <a:lnTo>
                      <a:pt x="378" y="356"/>
                    </a:lnTo>
                    <a:lnTo>
                      <a:pt x="312" y="259"/>
                    </a:lnTo>
                    <a:lnTo>
                      <a:pt x="252" y="169"/>
                    </a:lnTo>
                    <a:lnTo>
                      <a:pt x="196" y="97"/>
                    </a:lnTo>
                    <a:close/>
                  </a:path>
                </a:pathLst>
              </a:custGeom>
              <a:solidFill>
                <a:srgbClr val="000000"/>
              </a:solidFill>
              <a:ln w="9525">
                <a:noFill/>
                <a:round/>
                <a:headEnd/>
                <a:tailEnd/>
              </a:ln>
            </p:spPr>
            <p:txBody>
              <a:bodyPr/>
              <a:lstStyle/>
              <a:p>
                <a:endParaRPr lang="en-US"/>
              </a:p>
            </p:txBody>
          </p:sp>
          <p:sp>
            <p:nvSpPr>
              <p:cNvPr id="38944" name="Freeform 32"/>
              <p:cNvSpPr>
                <a:spLocks/>
              </p:cNvSpPr>
              <p:nvPr/>
            </p:nvSpPr>
            <p:spPr bwMode="auto">
              <a:xfrm>
                <a:off x="662" y="2093"/>
                <a:ext cx="328" cy="818"/>
              </a:xfrm>
              <a:custGeom>
                <a:avLst/>
                <a:gdLst/>
                <a:ahLst/>
                <a:cxnLst>
                  <a:cxn ang="0">
                    <a:pos x="209" y="270"/>
                  </a:cxn>
                  <a:cxn ang="0">
                    <a:pos x="279" y="146"/>
                  </a:cxn>
                  <a:cxn ang="0">
                    <a:pos x="386" y="44"/>
                  </a:cxn>
                  <a:cxn ang="0">
                    <a:pos x="461" y="0"/>
                  </a:cxn>
                  <a:cxn ang="0">
                    <a:pos x="554" y="11"/>
                  </a:cxn>
                  <a:cxn ang="0">
                    <a:pos x="614" y="49"/>
                  </a:cxn>
                  <a:cxn ang="0">
                    <a:pos x="651" y="131"/>
                  </a:cxn>
                  <a:cxn ang="0">
                    <a:pos x="656" y="303"/>
                  </a:cxn>
                  <a:cxn ang="0">
                    <a:pos x="614" y="416"/>
                  </a:cxn>
                  <a:cxn ang="0">
                    <a:pos x="540" y="567"/>
                  </a:cxn>
                  <a:cxn ang="0">
                    <a:pos x="488" y="729"/>
                  </a:cxn>
                  <a:cxn ang="0">
                    <a:pos x="488" y="918"/>
                  </a:cxn>
                  <a:cxn ang="0">
                    <a:pos x="511" y="1134"/>
                  </a:cxn>
                  <a:cxn ang="0">
                    <a:pos x="544" y="1242"/>
                  </a:cxn>
                  <a:cxn ang="0">
                    <a:pos x="558" y="1344"/>
                  </a:cxn>
                  <a:cxn ang="0">
                    <a:pos x="558" y="1459"/>
                  </a:cxn>
                  <a:cxn ang="0">
                    <a:pos x="531" y="1549"/>
                  </a:cxn>
                  <a:cxn ang="0">
                    <a:pos x="474" y="1598"/>
                  </a:cxn>
                  <a:cxn ang="0">
                    <a:pos x="414" y="1621"/>
                  </a:cxn>
                  <a:cxn ang="0">
                    <a:pos x="335" y="1636"/>
                  </a:cxn>
                  <a:cxn ang="0">
                    <a:pos x="232" y="1636"/>
                  </a:cxn>
                  <a:cxn ang="0">
                    <a:pos x="167" y="1603"/>
                  </a:cxn>
                  <a:cxn ang="0">
                    <a:pos x="107" y="1567"/>
                  </a:cxn>
                  <a:cxn ang="0">
                    <a:pos x="56" y="1459"/>
                  </a:cxn>
                  <a:cxn ang="0">
                    <a:pos x="27" y="1313"/>
                  </a:cxn>
                  <a:cxn ang="0">
                    <a:pos x="0" y="1162"/>
                  </a:cxn>
                  <a:cxn ang="0">
                    <a:pos x="0" y="988"/>
                  </a:cxn>
                  <a:cxn ang="0">
                    <a:pos x="37" y="788"/>
                  </a:cxn>
                  <a:cxn ang="0">
                    <a:pos x="64" y="675"/>
                  </a:cxn>
                  <a:cxn ang="0">
                    <a:pos x="97" y="513"/>
                  </a:cxn>
                  <a:cxn ang="0">
                    <a:pos x="149" y="385"/>
                  </a:cxn>
                  <a:cxn ang="0">
                    <a:pos x="176" y="324"/>
                  </a:cxn>
                  <a:cxn ang="0">
                    <a:pos x="209" y="270"/>
                  </a:cxn>
                </a:cxnLst>
                <a:rect l="0" t="0" r="r" b="b"/>
                <a:pathLst>
                  <a:path w="656" h="1636">
                    <a:moveTo>
                      <a:pt x="209" y="270"/>
                    </a:moveTo>
                    <a:lnTo>
                      <a:pt x="279" y="146"/>
                    </a:lnTo>
                    <a:lnTo>
                      <a:pt x="386" y="44"/>
                    </a:lnTo>
                    <a:lnTo>
                      <a:pt x="461" y="0"/>
                    </a:lnTo>
                    <a:lnTo>
                      <a:pt x="554" y="11"/>
                    </a:lnTo>
                    <a:lnTo>
                      <a:pt x="614" y="49"/>
                    </a:lnTo>
                    <a:lnTo>
                      <a:pt x="651" y="131"/>
                    </a:lnTo>
                    <a:lnTo>
                      <a:pt x="656" y="303"/>
                    </a:lnTo>
                    <a:lnTo>
                      <a:pt x="614" y="416"/>
                    </a:lnTo>
                    <a:lnTo>
                      <a:pt x="540" y="567"/>
                    </a:lnTo>
                    <a:lnTo>
                      <a:pt x="488" y="729"/>
                    </a:lnTo>
                    <a:lnTo>
                      <a:pt x="488" y="918"/>
                    </a:lnTo>
                    <a:lnTo>
                      <a:pt x="511" y="1134"/>
                    </a:lnTo>
                    <a:lnTo>
                      <a:pt x="544" y="1242"/>
                    </a:lnTo>
                    <a:lnTo>
                      <a:pt x="558" y="1344"/>
                    </a:lnTo>
                    <a:lnTo>
                      <a:pt x="558" y="1459"/>
                    </a:lnTo>
                    <a:lnTo>
                      <a:pt x="531" y="1549"/>
                    </a:lnTo>
                    <a:lnTo>
                      <a:pt x="474" y="1598"/>
                    </a:lnTo>
                    <a:lnTo>
                      <a:pt x="414" y="1621"/>
                    </a:lnTo>
                    <a:lnTo>
                      <a:pt x="335" y="1636"/>
                    </a:lnTo>
                    <a:lnTo>
                      <a:pt x="232" y="1636"/>
                    </a:lnTo>
                    <a:lnTo>
                      <a:pt x="167" y="1603"/>
                    </a:lnTo>
                    <a:lnTo>
                      <a:pt x="107" y="1567"/>
                    </a:lnTo>
                    <a:lnTo>
                      <a:pt x="56" y="1459"/>
                    </a:lnTo>
                    <a:lnTo>
                      <a:pt x="27" y="1313"/>
                    </a:lnTo>
                    <a:lnTo>
                      <a:pt x="0" y="1162"/>
                    </a:lnTo>
                    <a:lnTo>
                      <a:pt x="0" y="988"/>
                    </a:lnTo>
                    <a:lnTo>
                      <a:pt x="37" y="788"/>
                    </a:lnTo>
                    <a:lnTo>
                      <a:pt x="64" y="675"/>
                    </a:lnTo>
                    <a:lnTo>
                      <a:pt x="97" y="513"/>
                    </a:lnTo>
                    <a:lnTo>
                      <a:pt x="149" y="385"/>
                    </a:lnTo>
                    <a:lnTo>
                      <a:pt x="176" y="324"/>
                    </a:lnTo>
                    <a:lnTo>
                      <a:pt x="209" y="270"/>
                    </a:lnTo>
                    <a:close/>
                  </a:path>
                </a:pathLst>
              </a:custGeom>
              <a:solidFill>
                <a:srgbClr val="000000"/>
              </a:solidFill>
              <a:ln w="9525">
                <a:noFill/>
                <a:round/>
                <a:headEnd/>
                <a:tailEnd/>
              </a:ln>
            </p:spPr>
            <p:txBody>
              <a:bodyPr/>
              <a:lstStyle/>
              <a:p>
                <a:endParaRPr lang="en-US"/>
              </a:p>
            </p:txBody>
          </p:sp>
          <p:sp>
            <p:nvSpPr>
              <p:cNvPr id="38945" name="Freeform 33"/>
              <p:cNvSpPr>
                <a:spLocks/>
              </p:cNvSpPr>
              <p:nvPr/>
            </p:nvSpPr>
            <p:spPr bwMode="auto">
              <a:xfrm>
                <a:off x="799" y="2752"/>
                <a:ext cx="252" cy="943"/>
              </a:xfrm>
              <a:custGeom>
                <a:avLst/>
                <a:gdLst/>
                <a:ahLst/>
                <a:cxnLst>
                  <a:cxn ang="0">
                    <a:pos x="83" y="209"/>
                  </a:cxn>
                  <a:cxn ang="0">
                    <a:pos x="27" y="134"/>
                  </a:cxn>
                  <a:cxn ang="0">
                    <a:pos x="13" y="70"/>
                  </a:cxn>
                  <a:cxn ang="0">
                    <a:pos x="56" y="5"/>
                  </a:cxn>
                  <a:cxn ang="0">
                    <a:pos x="122" y="0"/>
                  </a:cxn>
                  <a:cxn ang="0">
                    <a:pos x="168" y="21"/>
                  </a:cxn>
                  <a:cxn ang="0">
                    <a:pos x="219" y="118"/>
                  </a:cxn>
                  <a:cxn ang="0">
                    <a:pos x="317" y="311"/>
                  </a:cxn>
                  <a:cxn ang="0">
                    <a:pos x="391" y="511"/>
                  </a:cxn>
                  <a:cxn ang="0">
                    <a:pos x="443" y="598"/>
                  </a:cxn>
                  <a:cxn ang="0">
                    <a:pos x="461" y="706"/>
                  </a:cxn>
                  <a:cxn ang="0">
                    <a:pos x="470" y="742"/>
                  </a:cxn>
                  <a:cxn ang="0">
                    <a:pos x="443" y="840"/>
                  </a:cxn>
                  <a:cxn ang="0">
                    <a:pos x="373" y="996"/>
                  </a:cxn>
                  <a:cxn ang="0">
                    <a:pos x="288" y="1158"/>
                  </a:cxn>
                  <a:cxn ang="0">
                    <a:pos x="205" y="1320"/>
                  </a:cxn>
                  <a:cxn ang="0">
                    <a:pos x="176" y="1422"/>
                  </a:cxn>
                  <a:cxn ang="0">
                    <a:pos x="168" y="1486"/>
                  </a:cxn>
                  <a:cxn ang="0">
                    <a:pos x="195" y="1535"/>
                  </a:cxn>
                  <a:cxn ang="0">
                    <a:pos x="288" y="1568"/>
                  </a:cxn>
                  <a:cxn ang="0">
                    <a:pos x="391" y="1627"/>
                  </a:cxn>
                  <a:cxn ang="0">
                    <a:pos x="470" y="1725"/>
                  </a:cxn>
                  <a:cxn ang="0">
                    <a:pos x="503" y="1820"/>
                  </a:cxn>
                  <a:cxn ang="0">
                    <a:pos x="476" y="1869"/>
                  </a:cxn>
                  <a:cxn ang="0">
                    <a:pos x="405" y="1886"/>
                  </a:cxn>
                  <a:cxn ang="0">
                    <a:pos x="387" y="1843"/>
                  </a:cxn>
                  <a:cxn ang="0">
                    <a:pos x="331" y="1745"/>
                  </a:cxn>
                  <a:cxn ang="0">
                    <a:pos x="288" y="1676"/>
                  </a:cxn>
                  <a:cxn ang="0">
                    <a:pos x="224" y="1627"/>
                  </a:cxn>
                  <a:cxn ang="0">
                    <a:pos x="168" y="1599"/>
                  </a:cxn>
                  <a:cxn ang="0">
                    <a:pos x="98" y="1599"/>
                  </a:cxn>
                  <a:cxn ang="0">
                    <a:pos x="42" y="1610"/>
                  </a:cxn>
                  <a:cxn ang="0">
                    <a:pos x="13" y="1594"/>
                  </a:cxn>
                  <a:cxn ang="0">
                    <a:pos x="0" y="1546"/>
                  </a:cxn>
                  <a:cxn ang="0">
                    <a:pos x="42" y="1502"/>
                  </a:cxn>
                  <a:cxn ang="0">
                    <a:pos x="106" y="1358"/>
                  </a:cxn>
                  <a:cxn ang="0">
                    <a:pos x="168" y="1212"/>
                  </a:cxn>
                  <a:cxn ang="0">
                    <a:pos x="247" y="1061"/>
                  </a:cxn>
                  <a:cxn ang="0">
                    <a:pos x="288" y="937"/>
                  </a:cxn>
                  <a:cxn ang="0">
                    <a:pos x="350" y="775"/>
                  </a:cxn>
                  <a:cxn ang="0">
                    <a:pos x="358" y="688"/>
                  </a:cxn>
                  <a:cxn ang="0">
                    <a:pos x="321" y="575"/>
                  </a:cxn>
                  <a:cxn ang="0">
                    <a:pos x="238" y="462"/>
                  </a:cxn>
                  <a:cxn ang="0">
                    <a:pos x="163" y="323"/>
                  </a:cxn>
                  <a:cxn ang="0">
                    <a:pos x="83" y="209"/>
                  </a:cxn>
                </a:cxnLst>
                <a:rect l="0" t="0" r="r" b="b"/>
                <a:pathLst>
                  <a:path w="503" h="1886">
                    <a:moveTo>
                      <a:pt x="83" y="209"/>
                    </a:moveTo>
                    <a:lnTo>
                      <a:pt x="27" y="134"/>
                    </a:lnTo>
                    <a:lnTo>
                      <a:pt x="13" y="70"/>
                    </a:lnTo>
                    <a:lnTo>
                      <a:pt x="56" y="5"/>
                    </a:lnTo>
                    <a:lnTo>
                      <a:pt x="122" y="0"/>
                    </a:lnTo>
                    <a:lnTo>
                      <a:pt x="168" y="21"/>
                    </a:lnTo>
                    <a:lnTo>
                      <a:pt x="219" y="118"/>
                    </a:lnTo>
                    <a:lnTo>
                      <a:pt x="317" y="311"/>
                    </a:lnTo>
                    <a:lnTo>
                      <a:pt x="391" y="511"/>
                    </a:lnTo>
                    <a:lnTo>
                      <a:pt x="443" y="598"/>
                    </a:lnTo>
                    <a:lnTo>
                      <a:pt x="461" y="706"/>
                    </a:lnTo>
                    <a:lnTo>
                      <a:pt x="470" y="742"/>
                    </a:lnTo>
                    <a:lnTo>
                      <a:pt x="443" y="840"/>
                    </a:lnTo>
                    <a:lnTo>
                      <a:pt x="373" y="996"/>
                    </a:lnTo>
                    <a:lnTo>
                      <a:pt x="288" y="1158"/>
                    </a:lnTo>
                    <a:lnTo>
                      <a:pt x="205" y="1320"/>
                    </a:lnTo>
                    <a:lnTo>
                      <a:pt x="176" y="1422"/>
                    </a:lnTo>
                    <a:lnTo>
                      <a:pt x="168" y="1486"/>
                    </a:lnTo>
                    <a:lnTo>
                      <a:pt x="195" y="1535"/>
                    </a:lnTo>
                    <a:lnTo>
                      <a:pt x="288" y="1568"/>
                    </a:lnTo>
                    <a:lnTo>
                      <a:pt x="391" y="1627"/>
                    </a:lnTo>
                    <a:lnTo>
                      <a:pt x="470" y="1725"/>
                    </a:lnTo>
                    <a:lnTo>
                      <a:pt x="503" y="1820"/>
                    </a:lnTo>
                    <a:lnTo>
                      <a:pt x="476" y="1869"/>
                    </a:lnTo>
                    <a:lnTo>
                      <a:pt x="405" y="1886"/>
                    </a:lnTo>
                    <a:lnTo>
                      <a:pt x="387" y="1843"/>
                    </a:lnTo>
                    <a:lnTo>
                      <a:pt x="331" y="1745"/>
                    </a:lnTo>
                    <a:lnTo>
                      <a:pt x="288" y="1676"/>
                    </a:lnTo>
                    <a:lnTo>
                      <a:pt x="224" y="1627"/>
                    </a:lnTo>
                    <a:lnTo>
                      <a:pt x="168" y="1599"/>
                    </a:lnTo>
                    <a:lnTo>
                      <a:pt x="98" y="1599"/>
                    </a:lnTo>
                    <a:lnTo>
                      <a:pt x="42" y="1610"/>
                    </a:lnTo>
                    <a:lnTo>
                      <a:pt x="13" y="1594"/>
                    </a:lnTo>
                    <a:lnTo>
                      <a:pt x="0" y="1546"/>
                    </a:lnTo>
                    <a:lnTo>
                      <a:pt x="42" y="1502"/>
                    </a:lnTo>
                    <a:lnTo>
                      <a:pt x="106" y="1358"/>
                    </a:lnTo>
                    <a:lnTo>
                      <a:pt x="168" y="1212"/>
                    </a:lnTo>
                    <a:lnTo>
                      <a:pt x="247" y="1061"/>
                    </a:lnTo>
                    <a:lnTo>
                      <a:pt x="288" y="937"/>
                    </a:lnTo>
                    <a:lnTo>
                      <a:pt x="350" y="775"/>
                    </a:lnTo>
                    <a:lnTo>
                      <a:pt x="358" y="688"/>
                    </a:lnTo>
                    <a:lnTo>
                      <a:pt x="321" y="575"/>
                    </a:lnTo>
                    <a:lnTo>
                      <a:pt x="238" y="462"/>
                    </a:lnTo>
                    <a:lnTo>
                      <a:pt x="163" y="323"/>
                    </a:lnTo>
                    <a:lnTo>
                      <a:pt x="83" y="209"/>
                    </a:lnTo>
                    <a:close/>
                  </a:path>
                </a:pathLst>
              </a:custGeom>
              <a:solidFill>
                <a:srgbClr val="000000"/>
              </a:solidFill>
              <a:ln w="9525">
                <a:noFill/>
                <a:round/>
                <a:headEnd/>
                <a:tailEnd/>
              </a:ln>
            </p:spPr>
            <p:txBody>
              <a:bodyPr/>
              <a:lstStyle/>
              <a:p>
                <a:endParaRPr lang="en-US"/>
              </a:p>
            </p:txBody>
          </p:sp>
          <p:sp>
            <p:nvSpPr>
              <p:cNvPr id="38946" name="Freeform 34"/>
              <p:cNvSpPr>
                <a:spLocks/>
              </p:cNvSpPr>
              <p:nvPr/>
            </p:nvSpPr>
            <p:spPr bwMode="auto">
              <a:xfrm>
                <a:off x="456" y="2753"/>
                <a:ext cx="297" cy="934"/>
              </a:xfrm>
              <a:custGeom>
                <a:avLst/>
                <a:gdLst/>
                <a:ahLst/>
                <a:cxnLst>
                  <a:cxn ang="0">
                    <a:pos x="350" y="398"/>
                  </a:cxn>
                  <a:cxn ang="0">
                    <a:pos x="393" y="210"/>
                  </a:cxn>
                  <a:cxn ang="0">
                    <a:pos x="439" y="64"/>
                  </a:cxn>
                  <a:cxn ang="0">
                    <a:pos x="491" y="0"/>
                  </a:cxn>
                  <a:cxn ang="0">
                    <a:pos x="565" y="0"/>
                  </a:cxn>
                  <a:cxn ang="0">
                    <a:pos x="594" y="87"/>
                  </a:cxn>
                  <a:cxn ang="0">
                    <a:pos x="575" y="182"/>
                  </a:cxn>
                  <a:cxn ang="0">
                    <a:pos x="495" y="323"/>
                  </a:cxn>
                  <a:cxn ang="0">
                    <a:pos x="420" y="462"/>
                  </a:cxn>
                  <a:cxn ang="0">
                    <a:pos x="379" y="646"/>
                  </a:cxn>
                  <a:cxn ang="0">
                    <a:pos x="350" y="775"/>
                  </a:cxn>
                  <a:cxn ang="0">
                    <a:pos x="337" y="899"/>
                  </a:cxn>
                  <a:cxn ang="0">
                    <a:pos x="354" y="1132"/>
                  </a:cxn>
                  <a:cxn ang="0">
                    <a:pos x="379" y="1335"/>
                  </a:cxn>
                  <a:cxn ang="0">
                    <a:pos x="406" y="1481"/>
                  </a:cxn>
                  <a:cxn ang="0">
                    <a:pos x="426" y="1550"/>
                  </a:cxn>
                  <a:cxn ang="0">
                    <a:pos x="411" y="1627"/>
                  </a:cxn>
                  <a:cxn ang="0">
                    <a:pos x="379" y="1632"/>
                  </a:cxn>
                  <a:cxn ang="0">
                    <a:pos x="323" y="1632"/>
                  </a:cxn>
                  <a:cxn ang="0">
                    <a:pos x="215" y="1697"/>
                  </a:cxn>
                  <a:cxn ang="0">
                    <a:pos x="145" y="1756"/>
                  </a:cxn>
                  <a:cxn ang="0">
                    <a:pos x="112" y="1858"/>
                  </a:cxn>
                  <a:cxn ang="0">
                    <a:pos x="70" y="1869"/>
                  </a:cxn>
                  <a:cxn ang="0">
                    <a:pos x="14" y="1804"/>
                  </a:cxn>
                  <a:cxn ang="0">
                    <a:pos x="0" y="1740"/>
                  </a:cxn>
                  <a:cxn ang="0">
                    <a:pos x="74" y="1663"/>
                  </a:cxn>
                  <a:cxn ang="0">
                    <a:pos x="182" y="1610"/>
                  </a:cxn>
                  <a:cxn ang="0">
                    <a:pos x="266" y="1568"/>
                  </a:cxn>
                  <a:cxn ang="0">
                    <a:pos x="323" y="1535"/>
                  </a:cxn>
                  <a:cxn ang="0">
                    <a:pos x="341" y="1486"/>
                  </a:cxn>
                  <a:cxn ang="0">
                    <a:pos x="327" y="1324"/>
                  </a:cxn>
                  <a:cxn ang="0">
                    <a:pos x="281" y="1147"/>
                  </a:cxn>
                  <a:cxn ang="0">
                    <a:pos x="257" y="965"/>
                  </a:cxn>
                  <a:cxn ang="0">
                    <a:pos x="257" y="872"/>
                  </a:cxn>
                  <a:cxn ang="0">
                    <a:pos x="257" y="754"/>
                  </a:cxn>
                  <a:cxn ang="0">
                    <a:pos x="281" y="646"/>
                  </a:cxn>
                  <a:cxn ang="0">
                    <a:pos x="313" y="495"/>
                  </a:cxn>
                  <a:cxn ang="0">
                    <a:pos x="350" y="398"/>
                  </a:cxn>
                </a:cxnLst>
                <a:rect l="0" t="0" r="r" b="b"/>
                <a:pathLst>
                  <a:path w="594" h="1869">
                    <a:moveTo>
                      <a:pt x="350" y="398"/>
                    </a:moveTo>
                    <a:lnTo>
                      <a:pt x="393" y="210"/>
                    </a:lnTo>
                    <a:lnTo>
                      <a:pt x="439" y="64"/>
                    </a:lnTo>
                    <a:lnTo>
                      <a:pt x="491" y="0"/>
                    </a:lnTo>
                    <a:lnTo>
                      <a:pt x="565" y="0"/>
                    </a:lnTo>
                    <a:lnTo>
                      <a:pt x="594" y="87"/>
                    </a:lnTo>
                    <a:lnTo>
                      <a:pt x="575" y="182"/>
                    </a:lnTo>
                    <a:lnTo>
                      <a:pt x="495" y="323"/>
                    </a:lnTo>
                    <a:lnTo>
                      <a:pt x="420" y="462"/>
                    </a:lnTo>
                    <a:lnTo>
                      <a:pt x="379" y="646"/>
                    </a:lnTo>
                    <a:lnTo>
                      <a:pt x="350" y="775"/>
                    </a:lnTo>
                    <a:lnTo>
                      <a:pt x="337" y="899"/>
                    </a:lnTo>
                    <a:lnTo>
                      <a:pt x="354" y="1132"/>
                    </a:lnTo>
                    <a:lnTo>
                      <a:pt x="379" y="1335"/>
                    </a:lnTo>
                    <a:lnTo>
                      <a:pt x="406" y="1481"/>
                    </a:lnTo>
                    <a:lnTo>
                      <a:pt x="426" y="1550"/>
                    </a:lnTo>
                    <a:lnTo>
                      <a:pt x="411" y="1627"/>
                    </a:lnTo>
                    <a:lnTo>
                      <a:pt x="379" y="1632"/>
                    </a:lnTo>
                    <a:lnTo>
                      <a:pt x="323" y="1632"/>
                    </a:lnTo>
                    <a:lnTo>
                      <a:pt x="215" y="1697"/>
                    </a:lnTo>
                    <a:lnTo>
                      <a:pt x="145" y="1756"/>
                    </a:lnTo>
                    <a:lnTo>
                      <a:pt x="112" y="1858"/>
                    </a:lnTo>
                    <a:lnTo>
                      <a:pt x="70" y="1869"/>
                    </a:lnTo>
                    <a:lnTo>
                      <a:pt x="14" y="1804"/>
                    </a:lnTo>
                    <a:lnTo>
                      <a:pt x="0" y="1740"/>
                    </a:lnTo>
                    <a:lnTo>
                      <a:pt x="74" y="1663"/>
                    </a:lnTo>
                    <a:lnTo>
                      <a:pt x="182" y="1610"/>
                    </a:lnTo>
                    <a:lnTo>
                      <a:pt x="266" y="1568"/>
                    </a:lnTo>
                    <a:lnTo>
                      <a:pt x="323" y="1535"/>
                    </a:lnTo>
                    <a:lnTo>
                      <a:pt x="341" y="1486"/>
                    </a:lnTo>
                    <a:lnTo>
                      <a:pt x="327" y="1324"/>
                    </a:lnTo>
                    <a:lnTo>
                      <a:pt x="281" y="1147"/>
                    </a:lnTo>
                    <a:lnTo>
                      <a:pt x="257" y="965"/>
                    </a:lnTo>
                    <a:lnTo>
                      <a:pt x="257" y="872"/>
                    </a:lnTo>
                    <a:lnTo>
                      <a:pt x="257" y="754"/>
                    </a:lnTo>
                    <a:lnTo>
                      <a:pt x="281" y="646"/>
                    </a:lnTo>
                    <a:lnTo>
                      <a:pt x="313" y="495"/>
                    </a:lnTo>
                    <a:lnTo>
                      <a:pt x="350" y="398"/>
                    </a:lnTo>
                    <a:close/>
                  </a:path>
                </a:pathLst>
              </a:custGeom>
              <a:solidFill>
                <a:srgbClr val="000000"/>
              </a:solidFill>
              <a:ln w="9525">
                <a:noFill/>
                <a:round/>
                <a:headEnd/>
                <a:tailEnd/>
              </a:ln>
            </p:spPr>
            <p:txBody>
              <a:bodyPr/>
              <a:lstStyle/>
              <a:p>
                <a:endParaRPr lang="en-US"/>
              </a:p>
            </p:txBody>
          </p:sp>
        </p:grpSp>
        <p:grpSp>
          <p:nvGrpSpPr>
            <p:cNvPr id="38962" name="Group 50"/>
            <p:cNvGrpSpPr>
              <a:grpSpLocks/>
            </p:cNvGrpSpPr>
            <p:nvPr/>
          </p:nvGrpSpPr>
          <p:grpSpPr bwMode="auto">
            <a:xfrm>
              <a:off x="5" y="1538"/>
              <a:ext cx="430" cy="1367"/>
              <a:chOff x="5" y="1538"/>
              <a:chExt cx="430" cy="1367"/>
            </a:xfrm>
          </p:grpSpPr>
          <p:sp>
            <p:nvSpPr>
              <p:cNvPr id="38948" name="Freeform 36"/>
              <p:cNvSpPr>
                <a:spLocks/>
              </p:cNvSpPr>
              <p:nvPr/>
            </p:nvSpPr>
            <p:spPr bwMode="auto">
              <a:xfrm>
                <a:off x="95" y="1538"/>
                <a:ext cx="340" cy="389"/>
              </a:xfrm>
              <a:custGeom>
                <a:avLst/>
                <a:gdLst/>
                <a:ahLst/>
                <a:cxnLst>
                  <a:cxn ang="0">
                    <a:pos x="331" y="672"/>
                  </a:cxn>
                  <a:cxn ang="0">
                    <a:pos x="364" y="708"/>
                  </a:cxn>
                  <a:cxn ang="0">
                    <a:pos x="420" y="751"/>
                  </a:cxn>
                  <a:cxn ang="0">
                    <a:pos x="494" y="779"/>
                  </a:cxn>
                  <a:cxn ang="0">
                    <a:pos x="555" y="779"/>
                  </a:cxn>
                  <a:cxn ang="0">
                    <a:pos x="606" y="751"/>
                  </a:cxn>
                  <a:cxn ang="0">
                    <a:pos x="652" y="708"/>
                  </a:cxn>
                  <a:cxn ang="0">
                    <a:pos x="680" y="661"/>
                  </a:cxn>
                  <a:cxn ang="0">
                    <a:pos x="680" y="590"/>
                  </a:cxn>
                  <a:cxn ang="0">
                    <a:pos x="676" y="531"/>
                  </a:cxn>
                  <a:cxn ang="0">
                    <a:pos x="662" y="479"/>
                  </a:cxn>
                  <a:cxn ang="0">
                    <a:pos x="620" y="430"/>
                  </a:cxn>
                  <a:cxn ang="0">
                    <a:pos x="583" y="397"/>
                  </a:cxn>
                  <a:cxn ang="0">
                    <a:pos x="527" y="381"/>
                  </a:cxn>
                  <a:cxn ang="0">
                    <a:pos x="499" y="376"/>
                  </a:cxn>
                  <a:cxn ang="0">
                    <a:pos x="550" y="343"/>
                  </a:cxn>
                  <a:cxn ang="0">
                    <a:pos x="592" y="273"/>
                  </a:cxn>
                  <a:cxn ang="0">
                    <a:pos x="602" y="235"/>
                  </a:cxn>
                  <a:cxn ang="0">
                    <a:pos x="602" y="171"/>
                  </a:cxn>
                  <a:cxn ang="0">
                    <a:pos x="592" y="124"/>
                  </a:cxn>
                  <a:cxn ang="0">
                    <a:pos x="550" y="80"/>
                  </a:cxn>
                  <a:cxn ang="0">
                    <a:pos x="513" y="32"/>
                  </a:cxn>
                  <a:cxn ang="0">
                    <a:pos x="447" y="16"/>
                  </a:cxn>
                  <a:cxn ang="0">
                    <a:pos x="401" y="6"/>
                  </a:cxn>
                  <a:cxn ang="0">
                    <a:pos x="360" y="0"/>
                  </a:cxn>
                  <a:cxn ang="0">
                    <a:pos x="294" y="37"/>
                  </a:cxn>
                  <a:cxn ang="0">
                    <a:pos x="261" y="80"/>
                  </a:cxn>
                  <a:cxn ang="0">
                    <a:pos x="244" y="134"/>
                  </a:cxn>
                  <a:cxn ang="0">
                    <a:pos x="234" y="199"/>
                  </a:cxn>
                  <a:cxn ang="0">
                    <a:pos x="234" y="253"/>
                  </a:cxn>
                  <a:cxn ang="0">
                    <a:pos x="257" y="279"/>
                  </a:cxn>
                  <a:cxn ang="0">
                    <a:pos x="271" y="312"/>
                  </a:cxn>
                  <a:cxn ang="0">
                    <a:pos x="211" y="294"/>
                  </a:cxn>
                  <a:cxn ang="0">
                    <a:pos x="141" y="289"/>
                  </a:cxn>
                  <a:cxn ang="0">
                    <a:pos x="79" y="327"/>
                  </a:cxn>
                  <a:cxn ang="0">
                    <a:pos x="43" y="360"/>
                  </a:cxn>
                  <a:cxn ang="0">
                    <a:pos x="15" y="402"/>
                  </a:cxn>
                  <a:cxn ang="0">
                    <a:pos x="6" y="435"/>
                  </a:cxn>
                  <a:cxn ang="0">
                    <a:pos x="0" y="484"/>
                  </a:cxn>
                  <a:cxn ang="0">
                    <a:pos x="6" y="531"/>
                  </a:cxn>
                  <a:cxn ang="0">
                    <a:pos x="19" y="585"/>
                  </a:cxn>
                  <a:cxn ang="0">
                    <a:pos x="52" y="628"/>
                  </a:cxn>
                  <a:cxn ang="0">
                    <a:pos x="89" y="654"/>
                  </a:cxn>
                  <a:cxn ang="0">
                    <a:pos x="155" y="677"/>
                  </a:cxn>
                  <a:cxn ang="0">
                    <a:pos x="187" y="687"/>
                  </a:cxn>
                  <a:cxn ang="0">
                    <a:pos x="229" y="682"/>
                  </a:cxn>
                  <a:cxn ang="0">
                    <a:pos x="257" y="672"/>
                  </a:cxn>
                  <a:cxn ang="0">
                    <a:pos x="275" y="666"/>
                  </a:cxn>
                  <a:cxn ang="0">
                    <a:pos x="331" y="672"/>
                  </a:cxn>
                </a:cxnLst>
                <a:rect l="0" t="0" r="r" b="b"/>
                <a:pathLst>
                  <a:path w="680" h="779">
                    <a:moveTo>
                      <a:pt x="331" y="672"/>
                    </a:moveTo>
                    <a:lnTo>
                      <a:pt x="364" y="708"/>
                    </a:lnTo>
                    <a:lnTo>
                      <a:pt x="420" y="751"/>
                    </a:lnTo>
                    <a:lnTo>
                      <a:pt x="494" y="779"/>
                    </a:lnTo>
                    <a:lnTo>
                      <a:pt x="555" y="779"/>
                    </a:lnTo>
                    <a:lnTo>
                      <a:pt x="606" y="751"/>
                    </a:lnTo>
                    <a:lnTo>
                      <a:pt x="652" y="708"/>
                    </a:lnTo>
                    <a:lnTo>
                      <a:pt x="680" y="661"/>
                    </a:lnTo>
                    <a:lnTo>
                      <a:pt x="680" y="590"/>
                    </a:lnTo>
                    <a:lnTo>
                      <a:pt x="676" y="531"/>
                    </a:lnTo>
                    <a:lnTo>
                      <a:pt x="662" y="479"/>
                    </a:lnTo>
                    <a:lnTo>
                      <a:pt x="620" y="430"/>
                    </a:lnTo>
                    <a:lnTo>
                      <a:pt x="583" y="397"/>
                    </a:lnTo>
                    <a:lnTo>
                      <a:pt x="527" y="381"/>
                    </a:lnTo>
                    <a:lnTo>
                      <a:pt x="499" y="376"/>
                    </a:lnTo>
                    <a:lnTo>
                      <a:pt x="550" y="343"/>
                    </a:lnTo>
                    <a:lnTo>
                      <a:pt x="592" y="273"/>
                    </a:lnTo>
                    <a:lnTo>
                      <a:pt x="602" y="235"/>
                    </a:lnTo>
                    <a:lnTo>
                      <a:pt x="602" y="171"/>
                    </a:lnTo>
                    <a:lnTo>
                      <a:pt x="592" y="124"/>
                    </a:lnTo>
                    <a:lnTo>
                      <a:pt x="550" y="80"/>
                    </a:lnTo>
                    <a:lnTo>
                      <a:pt x="513" y="32"/>
                    </a:lnTo>
                    <a:lnTo>
                      <a:pt x="447" y="16"/>
                    </a:lnTo>
                    <a:lnTo>
                      <a:pt x="401" y="6"/>
                    </a:lnTo>
                    <a:lnTo>
                      <a:pt x="360" y="0"/>
                    </a:lnTo>
                    <a:lnTo>
                      <a:pt x="294" y="37"/>
                    </a:lnTo>
                    <a:lnTo>
                      <a:pt x="261" y="80"/>
                    </a:lnTo>
                    <a:lnTo>
                      <a:pt x="244" y="134"/>
                    </a:lnTo>
                    <a:lnTo>
                      <a:pt x="234" y="199"/>
                    </a:lnTo>
                    <a:lnTo>
                      <a:pt x="234" y="253"/>
                    </a:lnTo>
                    <a:lnTo>
                      <a:pt x="257" y="279"/>
                    </a:lnTo>
                    <a:lnTo>
                      <a:pt x="271" y="312"/>
                    </a:lnTo>
                    <a:lnTo>
                      <a:pt x="211" y="294"/>
                    </a:lnTo>
                    <a:lnTo>
                      <a:pt x="141" y="289"/>
                    </a:lnTo>
                    <a:lnTo>
                      <a:pt x="79" y="327"/>
                    </a:lnTo>
                    <a:lnTo>
                      <a:pt x="43" y="360"/>
                    </a:lnTo>
                    <a:lnTo>
                      <a:pt x="15" y="402"/>
                    </a:lnTo>
                    <a:lnTo>
                      <a:pt x="6" y="435"/>
                    </a:lnTo>
                    <a:lnTo>
                      <a:pt x="0" y="484"/>
                    </a:lnTo>
                    <a:lnTo>
                      <a:pt x="6" y="531"/>
                    </a:lnTo>
                    <a:lnTo>
                      <a:pt x="19" y="585"/>
                    </a:lnTo>
                    <a:lnTo>
                      <a:pt x="52" y="628"/>
                    </a:lnTo>
                    <a:lnTo>
                      <a:pt x="89" y="654"/>
                    </a:lnTo>
                    <a:lnTo>
                      <a:pt x="155" y="677"/>
                    </a:lnTo>
                    <a:lnTo>
                      <a:pt x="187" y="687"/>
                    </a:lnTo>
                    <a:lnTo>
                      <a:pt x="229" y="682"/>
                    </a:lnTo>
                    <a:lnTo>
                      <a:pt x="257" y="672"/>
                    </a:lnTo>
                    <a:lnTo>
                      <a:pt x="275" y="666"/>
                    </a:lnTo>
                    <a:lnTo>
                      <a:pt x="331" y="672"/>
                    </a:lnTo>
                    <a:close/>
                  </a:path>
                </a:pathLst>
              </a:custGeom>
              <a:solidFill>
                <a:srgbClr val="CC9900"/>
              </a:solidFill>
              <a:ln w="9525">
                <a:noFill/>
                <a:round/>
                <a:headEnd/>
                <a:tailEnd/>
              </a:ln>
            </p:spPr>
            <p:txBody>
              <a:bodyPr/>
              <a:lstStyle/>
              <a:p>
                <a:endParaRPr lang="en-US"/>
              </a:p>
            </p:txBody>
          </p:sp>
          <p:sp>
            <p:nvSpPr>
              <p:cNvPr id="38949" name="Freeform 37"/>
              <p:cNvSpPr>
                <a:spLocks/>
              </p:cNvSpPr>
              <p:nvPr/>
            </p:nvSpPr>
            <p:spPr bwMode="auto">
              <a:xfrm>
                <a:off x="79" y="1544"/>
                <a:ext cx="340" cy="387"/>
              </a:xfrm>
              <a:custGeom>
                <a:avLst/>
                <a:gdLst/>
                <a:ahLst/>
                <a:cxnLst>
                  <a:cxn ang="0">
                    <a:pos x="329" y="672"/>
                  </a:cxn>
                  <a:cxn ang="0">
                    <a:pos x="366" y="704"/>
                  </a:cxn>
                  <a:cxn ang="0">
                    <a:pos x="418" y="747"/>
                  </a:cxn>
                  <a:cxn ang="0">
                    <a:pos x="492" y="773"/>
                  </a:cxn>
                  <a:cxn ang="0">
                    <a:pos x="558" y="773"/>
                  </a:cxn>
                  <a:cxn ang="0">
                    <a:pos x="604" y="752"/>
                  </a:cxn>
                  <a:cxn ang="0">
                    <a:pos x="655" y="704"/>
                  </a:cxn>
                  <a:cxn ang="0">
                    <a:pos x="679" y="657"/>
                  </a:cxn>
                  <a:cxn ang="0">
                    <a:pos x="679" y="591"/>
                  </a:cxn>
                  <a:cxn ang="0">
                    <a:pos x="679" y="526"/>
                  </a:cxn>
                  <a:cxn ang="0">
                    <a:pos x="660" y="472"/>
                  </a:cxn>
                  <a:cxn ang="0">
                    <a:pos x="618" y="431"/>
                  </a:cxn>
                  <a:cxn ang="0">
                    <a:pos x="581" y="393"/>
                  </a:cxn>
                  <a:cxn ang="0">
                    <a:pos x="525" y="382"/>
                  </a:cxn>
                  <a:cxn ang="0">
                    <a:pos x="502" y="372"/>
                  </a:cxn>
                  <a:cxn ang="0">
                    <a:pos x="548" y="344"/>
                  </a:cxn>
                  <a:cxn ang="0">
                    <a:pos x="595" y="269"/>
                  </a:cxn>
                  <a:cxn ang="0">
                    <a:pos x="600" y="236"/>
                  </a:cxn>
                  <a:cxn ang="0">
                    <a:pos x="600" y="167"/>
                  </a:cxn>
                  <a:cxn ang="0">
                    <a:pos x="590" y="125"/>
                  </a:cxn>
                  <a:cxn ang="0">
                    <a:pos x="548" y="76"/>
                  </a:cxn>
                  <a:cxn ang="0">
                    <a:pos x="511" y="33"/>
                  </a:cxn>
                  <a:cxn ang="0">
                    <a:pos x="446" y="12"/>
                  </a:cxn>
                  <a:cxn ang="0">
                    <a:pos x="404" y="0"/>
                  </a:cxn>
                  <a:cxn ang="0">
                    <a:pos x="358" y="0"/>
                  </a:cxn>
                  <a:cxn ang="0">
                    <a:pos x="292" y="38"/>
                  </a:cxn>
                  <a:cxn ang="0">
                    <a:pos x="260" y="76"/>
                  </a:cxn>
                  <a:cxn ang="0">
                    <a:pos x="246" y="135"/>
                  </a:cxn>
                  <a:cxn ang="0">
                    <a:pos x="232" y="194"/>
                  </a:cxn>
                  <a:cxn ang="0">
                    <a:pos x="232" y="253"/>
                  </a:cxn>
                  <a:cxn ang="0">
                    <a:pos x="255" y="274"/>
                  </a:cxn>
                  <a:cxn ang="0">
                    <a:pos x="269" y="313"/>
                  </a:cxn>
                  <a:cxn ang="0">
                    <a:pos x="209" y="295"/>
                  </a:cxn>
                  <a:cxn ang="0">
                    <a:pos x="139" y="290"/>
                  </a:cxn>
                  <a:cxn ang="0">
                    <a:pos x="78" y="323"/>
                  </a:cxn>
                  <a:cxn ang="0">
                    <a:pos x="41" y="354"/>
                  </a:cxn>
                  <a:cxn ang="0">
                    <a:pos x="13" y="398"/>
                  </a:cxn>
                  <a:cxn ang="0">
                    <a:pos x="8" y="436"/>
                  </a:cxn>
                  <a:cxn ang="0">
                    <a:pos x="0" y="485"/>
                  </a:cxn>
                  <a:cxn ang="0">
                    <a:pos x="4" y="526"/>
                  </a:cxn>
                  <a:cxn ang="0">
                    <a:pos x="17" y="580"/>
                  </a:cxn>
                  <a:cxn ang="0">
                    <a:pos x="50" y="624"/>
                  </a:cxn>
                  <a:cxn ang="0">
                    <a:pos x="87" y="650"/>
                  </a:cxn>
                  <a:cxn ang="0">
                    <a:pos x="157" y="678"/>
                  </a:cxn>
                  <a:cxn ang="0">
                    <a:pos x="186" y="688"/>
                  </a:cxn>
                  <a:cxn ang="0">
                    <a:pos x="227" y="683"/>
                  </a:cxn>
                  <a:cxn ang="0">
                    <a:pos x="260" y="667"/>
                  </a:cxn>
                  <a:cxn ang="0">
                    <a:pos x="273" y="662"/>
                  </a:cxn>
                  <a:cxn ang="0">
                    <a:pos x="329" y="672"/>
                  </a:cxn>
                </a:cxnLst>
                <a:rect l="0" t="0" r="r" b="b"/>
                <a:pathLst>
                  <a:path w="679" h="773">
                    <a:moveTo>
                      <a:pt x="329" y="672"/>
                    </a:moveTo>
                    <a:lnTo>
                      <a:pt x="366" y="704"/>
                    </a:lnTo>
                    <a:lnTo>
                      <a:pt x="418" y="747"/>
                    </a:lnTo>
                    <a:lnTo>
                      <a:pt x="492" y="773"/>
                    </a:lnTo>
                    <a:lnTo>
                      <a:pt x="558" y="773"/>
                    </a:lnTo>
                    <a:lnTo>
                      <a:pt x="604" y="752"/>
                    </a:lnTo>
                    <a:lnTo>
                      <a:pt x="655" y="704"/>
                    </a:lnTo>
                    <a:lnTo>
                      <a:pt x="679" y="657"/>
                    </a:lnTo>
                    <a:lnTo>
                      <a:pt x="679" y="591"/>
                    </a:lnTo>
                    <a:lnTo>
                      <a:pt x="679" y="526"/>
                    </a:lnTo>
                    <a:lnTo>
                      <a:pt x="660" y="472"/>
                    </a:lnTo>
                    <a:lnTo>
                      <a:pt x="618" y="431"/>
                    </a:lnTo>
                    <a:lnTo>
                      <a:pt x="581" y="393"/>
                    </a:lnTo>
                    <a:lnTo>
                      <a:pt x="525" y="382"/>
                    </a:lnTo>
                    <a:lnTo>
                      <a:pt x="502" y="372"/>
                    </a:lnTo>
                    <a:lnTo>
                      <a:pt x="548" y="344"/>
                    </a:lnTo>
                    <a:lnTo>
                      <a:pt x="595" y="269"/>
                    </a:lnTo>
                    <a:lnTo>
                      <a:pt x="600" y="236"/>
                    </a:lnTo>
                    <a:lnTo>
                      <a:pt x="600" y="167"/>
                    </a:lnTo>
                    <a:lnTo>
                      <a:pt x="590" y="125"/>
                    </a:lnTo>
                    <a:lnTo>
                      <a:pt x="548" y="76"/>
                    </a:lnTo>
                    <a:lnTo>
                      <a:pt x="511" y="33"/>
                    </a:lnTo>
                    <a:lnTo>
                      <a:pt x="446" y="12"/>
                    </a:lnTo>
                    <a:lnTo>
                      <a:pt x="404" y="0"/>
                    </a:lnTo>
                    <a:lnTo>
                      <a:pt x="358" y="0"/>
                    </a:lnTo>
                    <a:lnTo>
                      <a:pt x="292" y="38"/>
                    </a:lnTo>
                    <a:lnTo>
                      <a:pt x="260" y="76"/>
                    </a:lnTo>
                    <a:lnTo>
                      <a:pt x="246" y="135"/>
                    </a:lnTo>
                    <a:lnTo>
                      <a:pt x="232" y="194"/>
                    </a:lnTo>
                    <a:lnTo>
                      <a:pt x="232" y="253"/>
                    </a:lnTo>
                    <a:lnTo>
                      <a:pt x="255" y="274"/>
                    </a:lnTo>
                    <a:lnTo>
                      <a:pt x="269" y="313"/>
                    </a:lnTo>
                    <a:lnTo>
                      <a:pt x="209" y="295"/>
                    </a:lnTo>
                    <a:lnTo>
                      <a:pt x="139" y="290"/>
                    </a:lnTo>
                    <a:lnTo>
                      <a:pt x="78" y="323"/>
                    </a:lnTo>
                    <a:lnTo>
                      <a:pt x="41" y="354"/>
                    </a:lnTo>
                    <a:lnTo>
                      <a:pt x="13" y="398"/>
                    </a:lnTo>
                    <a:lnTo>
                      <a:pt x="8" y="436"/>
                    </a:lnTo>
                    <a:lnTo>
                      <a:pt x="0" y="485"/>
                    </a:lnTo>
                    <a:lnTo>
                      <a:pt x="4" y="526"/>
                    </a:lnTo>
                    <a:lnTo>
                      <a:pt x="17" y="580"/>
                    </a:lnTo>
                    <a:lnTo>
                      <a:pt x="50" y="624"/>
                    </a:lnTo>
                    <a:lnTo>
                      <a:pt x="87" y="650"/>
                    </a:lnTo>
                    <a:lnTo>
                      <a:pt x="157" y="678"/>
                    </a:lnTo>
                    <a:lnTo>
                      <a:pt x="186" y="688"/>
                    </a:lnTo>
                    <a:lnTo>
                      <a:pt x="227" y="683"/>
                    </a:lnTo>
                    <a:lnTo>
                      <a:pt x="260" y="667"/>
                    </a:lnTo>
                    <a:lnTo>
                      <a:pt x="273" y="662"/>
                    </a:lnTo>
                    <a:lnTo>
                      <a:pt x="329" y="672"/>
                    </a:lnTo>
                    <a:close/>
                  </a:path>
                </a:pathLst>
              </a:custGeom>
              <a:solidFill>
                <a:srgbClr val="FFCC66"/>
              </a:solidFill>
              <a:ln w="9525">
                <a:noFill/>
                <a:round/>
                <a:headEnd/>
                <a:tailEnd/>
              </a:ln>
            </p:spPr>
            <p:txBody>
              <a:bodyPr/>
              <a:lstStyle/>
              <a:p>
                <a:endParaRPr lang="en-US"/>
              </a:p>
            </p:txBody>
          </p:sp>
          <p:sp>
            <p:nvSpPr>
              <p:cNvPr id="38950" name="Freeform 38"/>
              <p:cNvSpPr>
                <a:spLocks/>
              </p:cNvSpPr>
              <p:nvPr/>
            </p:nvSpPr>
            <p:spPr bwMode="auto">
              <a:xfrm>
                <a:off x="5" y="1821"/>
                <a:ext cx="252" cy="1084"/>
              </a:xfrm>
              <a:custGeom>
                <a:avLst/>
                <a:gdLst/>
                <a:ahLst/>
                <a:cxnLst>
                  <a:cxn ang="0">
                    <a:pos x="464" y="2"/>
                  </a:cxn>
                  <a:cxn ang="0">
                    <a:pos x="454" y="0"/>
                  </a:cxn>
                  <a:cxn ang="0">
                    <a:pos x="446" y="0"/>
                  </a:cxn>
                  <a:cxn ang="0">
                    <a:pos x="438" y="2"/>
                  </a:cxn>
                  <a:cxn ang="0">
                    <a:pos x="429" y="7"/>
                  </a:cxn>
                  <a:cxn ang="0">
                    <a:pos x="421" y="14"/>
                  </a:cxn>
                  <a:cxn ang="0">
                    <a:pos x="414" y="21"/>
                  </a:cxn>
                  <a:cxn ang="0">
                    <a:pos x="408" y="30"/>
                  </a:cxn>
                  <a:cxn ang="0">
                    <a:pos x="405" y="38"/>
                  </a:cxn>
                  <a:cxn ang="0">
                    <a:pos x="401" y="51"/>
                  </a:cxn>
                  <a:cxn ang="0">
                    <a:pos x="1" y="2086"/>
                  </a:cxn>
                  <a:cxn ang="0">
                    <a:pos x="1" y="2098"/>
                  </a:cxn>
                  <a:cxn ang="0">
                    <a:pos x="0" y="2109"/>
                  </a:cxn>
                  <a:cxn ang="0">
                    <a:pos x="3" y="2121"/>
                  </a:cxn>
                  <a:cxn ang="0">
                    <a:pos x="5" y="2130"/>
                  </a:cxn>
                  <a:cxn ang="0">
                    <a:pos x="11" y="2140"/>
                  </a:cxn>
                  <a:cxn ang="0">
                    <a:pos x="16" y="2149"/>
                  </a:cxn>
                  <a:cxn ang="0">
                    <a:pos x="23" y="2158"/>
                  </a:cxn>
                  <a:cxn ang="0">
                    <a:pos x="30" y="2161"/>
                  </a:cxn>
                  <a:cxn ang="0">
                    <a:pos x="40" y="2166"/>
                  </a:cxn>
                  <a:cxn ang="0">
                    <a:pos x="40" y="2166"/>
                  </a:cxn>
                  <a:cxn ang="0">
                    <a:pos x="49" y="2168"/>
                  </a:cxn>
                  <a:cxn ang="0">
                    <a:pos x="57" y="2168"/>
                  </a:cxn>
                  <a:cxn ang="0">
                    <a:pos x="67" y="2166"/>
                  </a:cxn>
                  <a:cxn ang="0">
                    <a:pos x="74" y="2161"/>
                  </a:cxn>
                  <a:cxn ang="0">
                    <a:pos x="82" y="2154"/>
                  </a:cxn>
                  <a:cxn ang="0">
                    <a:pos x="90" y="2147"/>
                  </a:cxn>
                  <a:cxn ang="0">
                    <a:pos x="96" y="2138"/>
                  </a:cxn>
                  <a:cxn ang="0">
                    <a:pos x="98" y="2130"/>
                  </a:cxn>
                  <a:cxn ang="0">
                    <a:pos x="103" y="2118"/>
                  </a:cxn>
                  <a:cxn ang="0">
                    <a:pos x="502" y="82"/>
                  </a:cxn>
                  <a:cxn ang="0">
                    <a:pos x="503" y="70"/>
                  </a:cxn>
                  <a:cxn ang="0">
                    <a:pos x="503" y="59"/>
                  </a:cxn>
                  <a:cxn ang="0">
                    <a:pos x="502" y="49"/>
                  </a:cxn>
                  <a:cxn ang="0">
                    <a:pos x="498" y="38"/>
                  </a:cxn>
                  <a:cxn ang="0">
                    <a:pos x="492" y="28"/>
                  </a:cxn>
                  <a:cxn ang="0">
                    <a:pos x="488" y="19"/>
                  </a:cxn>
                  <a:cxn ang="0">
                    <a:pos x="480" y="11"/>
                  </a:cxn>
                  <a:cxn ang="0">
                    <a:pos x="473" y="7"/>
                  </a:cxn>
                  <a:cxn ang="0">
                    <a:pos x="464" y="2"/>
                  </a:cxn>
                </a:cxnLst>
                <a:rect l="0" t="0" r="r" b="b"/>
                <a:pathLst>
                  <a:path w="503" h="2168">
                    <a:moveTo>
                      <a:pt x="464" y="2"/>
                    </a:moveTo>
                    <a:lnTo>
                      <a:pt x="454" y="0"/>
                    </a:lnTo>
                    <a:lnTo>
                      <a:pt x="446" y="0"/>
                    </a:lnTo>
                    <a:lnTo>
                      <a:pt x="438" y="2"/>
                    </a:lnTo>
                    <a:lnTo>
                      <a:pt x="429" y="7"/>
                    </a:lnTo>
                    <a:lnTo>
                      <a:pt x="421" y="14"/>
                    </a:lnTo>
                    <a:lnTo>
                      <a:pt x="414" y="21"/>
                    </a:lnTo>
                    <a:lnTo>
                      <a:pt x="408" y="30"/>
                    </a:lnTo>
                    <a:lnTo>
                      <a:pt x="405" y="38"/>
                    </a:lnTo>
                    <a:lnTo>
                      <a:pt x="401" y="51"/>
                    </a:lnTo>
                    <a:lnTo>
                      <a:pt x="1" y="2086"/>
                    </a:lnTo>
                    <a:lnTo>
                      <a:pt x="1" y="2098"/>
                    </a:lnTo>
                    <a:lnTo>
                      <a:pt x="0" y="2109"/>
                    </a:lnTo>
                    <a:lnTo>
                      <a:pt x="3" y="2121"/>
                    </a:lnTo>
                    <a:lnTo>
                      <a:pt x="5" y="2130"/>
                    </a:lnTo>
                    <a:lnTo>
                      <a:pt x="11" y="2140"/>
                    </a:lnTo>
                    <a:lnTo>
                      <a:pt x="16" y="2149"/>
                    </a:lnTo>
                    <a:lnTo>
                      <a:pt x="23" y="2158"/>
                    </a:lnTo>
                    <a:lnTo>
                      <a:pt x="30" y="2161"/>
                    </a:lnTo>
                    <a:lnTo>
                      <a:pt x="40" y="2166"/>
                    </a:lnTo>
                    <a:lnTo>
                      <a:pt x="40" y="2166"/>
                    </a:lnTo>
                    <a:lnTo>
                      <a:pt x="49" y="2168"/>
                    </a:lnTo>
                    <a:lnTo>
                      <a:pt x="57" y="2168"/>
                    </a:lnTo>
                    <a:lnTo>
                      <a:pt x="67" y="2166"/>
                    </a:lnTo>
                    <a:lnTo>
                      <a:pt x="74" y="2161"/>
                    </a:lnTo>
                    <a:lnTo>
                      <a:pt x="82" y="2154"/>
                    </a:lnTo>
                    <a:lnTo>
                      <a:pt x="90" y="2147"/>
                    </a:lnTo>
                    <a:lnTo>
                      <a:pt x="96" y="2138"/>
                    </a:lnTo>
                    <a:lnTo>
                      <a:pt x="98" y="2130"/>
                    </a:lnTo>
                    <a:lnTo>
                      <a:pt x="103" y="2118"/>
                    </a:lnTo>
                    <a:lnTo>
                      <a:pt x="502" y="82"/>
                    </a:lnTo>
                    <a:lnTo>
                      <a:pt x="503" y="70"/>
                    </a:lnTo>
                    <a:lnTo>
                      <a:pt x="503" y="59"/>
                    </a:lnTo>
                    <a:lnTo>
                      <a:pt x="502" y="49"/>
                    </a:lnTo>
                    <a:lnTo>
                      <a:pt x="498" y="38"/>
                    </a:lnTo>
                    <a:lnTo>
                      <a:pt x="492" y="28"/>
                    </a:lnTo>
                    <a:lnTo>
                      <a:pt x="488" y="19"/>
                    </a:lnTo>
                    <a:lnTo>
                      <a:pt x="480" y="11"/>
                    </a:lnTo>
                    <a:lnTo>
                      <a:pt x="473" y="7"/>
                    </a:lnTo>
                    <a:lnTo>
                      <a:pt x="464" y="2"/>
                    </a:lnTo>
                    <a:close/>
                  </a:path>
                </a:pathLst>
              </a:custGeom>
              <a:solidFill>
                <a:srgbClr val="FFCC66"/>
              </a:solidFill>
              <a:ln w="9525">
                <a:noFill/>
                <a:round/>
                <a:headEnd/>
                <a:tailEnd/>
              </a:ln>
            </p:spPr>
            <p:txBody>
              <a:bodyPr/>
              <a:lstStyle/>
              <a:p>
                <a:endParaRPr lang="en-US"/>
              </a:p>
            </p:txBody>
          </p:sp>
          <p:sp>
            <p:nvSpPr>
              <p:cNvPr id="38951" name="Freeform 39"/>
              <p:cNvSpPr>
                <a:spLocks/>
              </p:cNvSpPr>
              <p:nvPr/>
            </p:nvSpPr>
            <p:spPr bwMode="auto">
              <a:xfrm>
                <a:off x="250" y="1604"/>
                <a:ext cx="75" cy="82"/>
              </a:xfrm>
              <a:custGeom>
                <a:avLst/>
                <a:gdLst/>
                <a:ahLst/>
                <a:cxnLst>
                  <a:cxn ang="0">
                    <a:pos x="149" y="106"/>
                  </a:cxn>
                  <a:cxn ang="0">
                    <a:pos x="151" y="92"/>
                  </a:cxn>
                  <a:cxn ang="0">
                    <a:pos x="151" y="76"/>
                  </a:cxn>
                  <a:cxn ang="0">
                    <a:pos x="147" y="62"/>
                  </a:cxn>
                  <a:cxn ang="0">
                    <a:pos x="142" y="48"/>
                  </a:cxn>
                  <a:cxn ang="0">
                    <a:pos x="136" y="36"/>
                  </a:cxn>
                  <a:cxn ang="0">
                    <a:pos x="126" y="24"/>
                  </a:cxn>
                  <a:cxn ang="0">
                    <a:pos x="115" y="15"/>
                  </a:cxn>
                  <a:cxn ang="0">
                    <a:pos x="104" y="8"/>
                  </a:cxn>
                  <a:cxn ang="0">
                    <a:pos x="90" y="1"/>
                  </a:cxn>
                  <a:cxn ang="0">
                    <a:pos x="77" y="0"/>
                  </a:cxn>
                  <a:cxn ang="0">
                    <a:pos x="64" y="0"/>
                  </a:cxn>
                  <a:cxn ang="0">
                    <a:pos x="52" y="0"/>
                  </a:cxn>
                  <a:cxn ang="0">
                    <a:pos x="40" y="5"/>
                  </a:cxn>
                  <a:cxn ang="0">
                    <a:pos x="29" y="12"/>
                  </a:cxn>
                  <a:cxn ang="0">
                    <a:pos x="19" y="22"/>
                  </a:cxn>
                  <a:cxn ang="0">
                    <a:pos x="10" y="33"/>
                  </a:cxn>
                  <a:cxn ang="0">
                    <a:pos x="6" y="45"/>
                  </a:cxn>
                  <a:cxn ang="0">
                    <a:pos x="2" y="57"/>
                  </a:cxn>
                  <a:cxn ang="0">
                    <a:pos x="0" y="71"/>
                  </a:cxn>
                  <a:cxn ang="0">
                    <a:pos x="0" y="87"/>
                  </a:cxn>
                  <a:cxn ang="0">
                    <a:pos x="4" y="100"/>
                  </a:cxn>
                  <a:cxn ang="0">
                    <a:pos x="8" y="114"/>
                  </a:cxn>
                  <a:cxn ang="0">
                    <a:pos x="15" y="127"/>
                  </a:cxn>
                  <a:cxn ang="0">
                    <a:pos x="25" y="139"/>
                  </a:cxn>
                  <a:cxn ang="0">
                    <a:pos x="36" y="147"/>
                  </a:cxn>
                  <a:cxn ang="0">
                    <a:pos x="47" y="154"/>
                  </a:cxn>
                  <a:cxn ang="0">
                    <a:pos x="60" y="161"/>
                  </a:cxn>
                  <a:cxn ang="0">
                    <a:pos x="74" y="163"/>
                  </a:cxn>
                  <a:cxn ang="0">
                    <a:pos x="86" y="163"/>
                  </a:cxn>
                  <a:cxn ang="0">
                    <a:pos x="99" y="163"/>
                  </a:cxn>
                  <a:cxn ang="0">
                    <a:pos x="111" y="158"/>
                  </a:cxn>
                  <a:cxn ang="0">
                    <a:pos x="122" y="151"/>
                  </a:cxn>
                  <a:cxn ang="0">
                    <a:pos x="131" y="140"/>
                  </a:cxn>
                  <a:cxn ang="0">
                    <a:pos x="141" y="130"/>
                  </a:cxn>
                  <a:cxn ang="0">
                    <a:pos x="145" y="118"/>
                  </a:cxn>
                  <a:cxn ang="0">
                    <a:pos x="149" y="106"/>
                  </a:cxn>
                </a:cxnLst>
                <a:rect l="0" t="0" r="r" b="b"/>
                <a:pathLst>
                  <a:path w="151" h="163">
                    <a:moveTo>
                      <a:pt x="149" y="106"/>
                    </a:moveTo>
                    <a:lnTo>
                      <a:pt x="151" y="92"/>
                    </a:lnTo>
                    <a:lnTo>
                      <a:pt x="151" y="76"/>
                    </a:lnTo>
                    <a:lnTo>
                      <a:pt x="147" y="62"/>
                    </a:lnTo>
                    <a:lnTo>
                      <a:pt x="142" y="48"/>
                    </a:lnTo>
                    <a:lnTo>
                      <a:pt x="136" y="36"/>
                    </a:lnTo>
                    <a:lnTo>
                      <a:pt x="126" y="24"/>
                    </a:lnTo>
                    <a:lnTo>
                      <a:pt x="115" y="15"/>
                    </a:lnTo>
                    <a:lnTo>
                      <a:pt x="104" y="8"/>
                    </a:lnTo>
                    <a:lnTo>
                      <a:pt x="90" y="1"/>
                    </a:lnTo>
                    <a:lnTo>
                      <a:pt x="77" y="0"/>
                    </a:lnTo>
                    <a:lnTo>
                      <a:pt x="64" y="0"/>
                    </a:lnTo>
                    <a:lnTo>
                      <a:pt x="52" y="0"/>
                    </a:lnTo>
                    <a:lnTo>
                      <a:pt x="40" y="5"/>
                    </a:lnTo>
                    <a:lnTo>
                      <a:pt x="29" y="12"/>
                    </a:lnTo>
                    <a:lnTo>
                      <a:pt x="19" y="22"/>
                    </a:lnTo>
                    <a:lnTo>
                      <a:pt x="10" y="33"/>
                    </a:lnTo>
                    <a:lnTo>
                      <a:pt x="6" y="45"/>
                    </a:lnTo>
                    <a:lnTo>
                      <a:pt x="2" y="57"/>
                    </a:lnTo>
                    <a:lnTo>
                      <a:pt x="0" y="71"/>
                    </a:lnTo>
                    <a:lnTo>
                      <a:pt x="0" y="87"/>
                    </a:lnTo>
                    <a:lnTo>
                      <a:pt x="4" y="100"/>
                    </a:lnTo>
                    <a:lnTo>
                      <a:pt x="8" y="114"/>
                    </a:lnTo>
                    <a:lnTo>
                      <a:pt x="15" y="127"/>
                    </a:lnTo>
                    <a:lnTo>
                      <a:pt x="25" y="139"/>
                    </a:lnTo>
                    <a:lnTo>
                      <a:pt x="36" y="147"/>
                    </a:lnTo>
                    <a:lnTo>
                      <a:pt x="47" y="154"/>
                    </a:lnTo>
                    <a:lnTo>
                      <a:pt x="60" y="161"/>
                    </a:lnTo>
                    <a:lnTo>
                      <a:pt x="74" y="163"/>
                    </a:lnTo>
                    <a:lnTo>
                      <a:pt x="86" y="163"/>
                    </a:lnTo>
                    <a:lnTo>
                      <a:pt x="99" y="163"/>
                    </a:lnTo>
                    <a:lnTo>
                      <a:pt x="111" y="158"/>
                    </a:lnTo>
                    <a:lnTo>
                      <a:pt x="122" y="151"/>
                    </a:lnTo>
                    <a:lnTo>
                      <a:pt x="131" y="140"/>
                    </a:lnTo>
                    <a:lnTo>
                      <a:pt x="141" y="130"/>
                    </a:lnTo>
                    <a:lnTo>
                      <a:pt x="145" y="118"/>
                    </a:lnTo>
                    <a:lnTo>
                      <a:pt x="149" y="106"/>
                    </a:lnTo>
                    <a:close/>
                  </a:path>
                </a:pathLst>
              </a:custGeom>
              <a:solidFill>
                <a:srgbClr val="000000"/>
              </a:solidFill>
              <a:ln w="9525">
                <a:noFill/>
                <a:round/>
                <a:headEnd/>
                <a:tailEnd/>
              </a:ln>
            </p:spPr>
            <p:txBody>
              <a:bodyPr/>
              <a:lstStyle/>
              <a:p>
                <a:endParaRPr lang="en-US"/>
              </a:p>
            </p:txBody>
          </p:sp>
          <p:grpSp>
            <p:nvGrpSpPr>
              <p:cNvPr id="38956" name="Group 44"/>
              <p:cNvGrpSpPr>
                <a:grpSpLocks/>
              </p:cNvGrpSpPr>
              <p:nvPr/>
            </p:nvGrpSpPr>
            <p:grpSpPr bwMode="auto">
              <a:xfrm>
                <a:off x="62" y="2379"/>
                <a:ext cx="197" cy="462"/>
                <a:chOff x="62" y="2379"/>
                <a:chExt cx="197" cy="462"/>
              </a:xfrm>
            </p:grpSpPr>
            <p:sp>
              <p:nvSpPr>
                <p:cNvPr id="38952" name="Freeform 40"/>
                <p:cNvSpPr>
                  <a:spLocks/>
                </p:cNvSpPr>
                <p:nvPr/>
              </p:nvSpPr>
              <p:spPr bwMode="auto">
                <a:xfrm>
                  <a:off x="62" y="2736"/>
                  <a:ext cx="121" cy="105"/>
                </a:xfrm>
                <a:custGeom>
                  <a:avLst/>
                  <a:gdLst/>
                  <a:ahLst/>
                  <a:cxnLst>
                    <a:cxn ang="0">
                      <a:pos x="29" y="0"/>
                    </a:cxn>
                    <a:cxn ang="0">
                      <a:pos x="0" y="141"/>
                    </a:cxn>
                    <a:cxn ang="0">
                      <a:pos x="213" y="208"/>
                    </a:cxn>
                    <a:cxn ang="0">
                      <a:pos x="242" y="68"/>
                    </a:cxn>
                    <a:cxn ang="0">
                      <a:pos x="29" y="0"/>
                    </a:cxn>
                  </a:cxnLst>
                  <a:rect l="0" t="0" r="r" b="b"/>
                  <a:pathLst>
                    <a:path w="242" h="208">
                      <a:moveTo>
                        <a:pt x="29" y="0"/>
                      </a:moveTo>
                      <a:lnTo>
                        <a:pt x="0" y="141"/>
                      </a:lnTo>
                      <a:lnTo>
                        <a:pt x="213" y="208"/>
                      </a:lnTo>
                      <a:lnTo>
                        <a:pt x="242" y="68"/>
                      </a:lnTo>
                      <a:lnTo>
                        <a:pt x="29" y="0"/>
                      </a:lnTo>
                      <a:close/>
                    </a:path>
                  </a:pathLst>
                </a:custGeom>
                <a:solidFill>
                  <a:srgbClr val="CC9900"/>
                </a:solidFill>
                <a:ln w="9525">
                  <a:noFill/>
                  <a:round/>
                  <a:headEnd/>
                  <a:tailEnd/>
                </a:ln>
              </p:spPr>
              <p:txBody>
                <a:bodyPr/>
                <a:lstStyle/>
                <a:p>
                  <a:endParaRPr lang="en-US"/>
                </a:p>
              </p:txBody>
            </p:sp>
            <p:sp>
              <p:nvSpPr>
                <p:cNvPr id="38953" name="Freeform 41"/>
                <p:cNvSpPr>
                  <a:spLocks/>
                </p:cNvSpPr>
                <p:nvPr/>
              </p:nvSpPr>
              <p:spPr bwMode="auto">
                <a:xfrm>
                  <a:off x="94" y="2588"/>
                  <a:ext cx="93" cy="105"/>
                </a:xfrm>
                <a:custGeom>
                  <a:avLst/>
                  <a:gdLst/>
                  <a:ahLst/>
                  <a:cxnLst>
                    <a:cxn ang="0">
                      <a:pos x="32" y="0"/>
                    </a:cxn>
                    <a:cxn ang="0">
                      <a:pos x="0" y="161"/>
                    </a:cxn>
                    <a:cxn ang="0">
                      <a:pos x="155" y="210"/>
                    </a:cxn>
                    <a:cxn ang="0">
                      <a:pos x="186" y="48"/>
                    </a:cxn>
                    <a:cxn ang="0">
                      <a:pos x="32" y="0"/>
                    </a:cxn>
                  </a:cxnLst>
                  <a:rect l="0" t="0" r="r" b="b"/>
                  <a:pathLst>
                    <a:path w="186" h="210">
                      <a:moveTo>
                        <a:pt x="32" y="0"/>
                      </a:moveTo>
                      <a:lnTo>
                        <a:pt x="0" y="161"/>
                      </a:lnTo>
                      <a:lnTo>
                        <a:pt x="155" y="210"/>
                      </a:lnTo>
                      <a:lnTo>
                        <a:pt x="186" y="48"/>
                      </a:lnTo>
                      <a:lnTo>
                        <a:pt x="32" y="0"/>
                      </a:lnTo>
                      <a:close/>
                    </a:path>
                  </a:pathLst>
                </a:custGeom>
                <a:solidFill>
                  <a:srgbClr val="CC9900"/>
                </a:solidFill>
                <a:ln w="9525">
                  <a:noFill/>
                  <a:round/>
                  <a:headEnd/>
                  <a:tailEnd/>
                </a:ln>
              </p:spPr>
              <p:txBody>
                <a:bodyPr/>
                <a:lstStyle/>
                <a:p>
                  <a:endParaRPr lang="en-US"/>
                </a:p>
              </p:txBody>
            </p:sp>
            <p:sp>
              <p:nvSpPr>
                <p:cNvPr id="38954" name="Freeform 42"/>
                <p:cNvSpPr>
                  <a:spLocks/>
                </p:cNvSpPr>
                <p:nvPr/>
              </p:nvSpPr>
              <p:spPr bwMode="auto">
                <a:xfrm>
                  <a:off x="124" y="2450"/>
                  <a:ext cx="135" cy="115"/>
                </a:xfrm>
                <a:custGeom>
                  <a:avLst/>
                  <a:gdLst/>
                  <a:ahLst/>
                  <a:cxnLst>
                    <a:cxn ang="0">
                      <a:pos x="30" y="0"/>
                    </a:cxn>
                    <a:cxn ang="0">
                      <a:pos x="0" y="155"/>
                    </a:cxn>
                    <a:cxn ang="0">
                      <a:pos x="240" y="231"/>
                    </a:cxn>
                    <a:cxn ang="0">
                      <a:pos x="270" y="77"/>
                    </a:cxn>
                    <a:cxn ang="0">
                      <a:pos x="30" y="0"/>
                    </a:cxn>
                  </a:cxnLst>
                  <a:rect l="0" t="0" r="r" b="b"/>
                  <a:pathLst>
                    <a:path w="270" h="231">
                      <a:moveTo>
                        <a:pt x="30" y="0"/>
                      </a:moveTo>
                      <a:lnTo>
                        <a:pt x="0" y="155"/>
                      </a:lnTo>
                      <a:lnTo>
                        <a:pt x="240" y="231"/>
                      </a:lnTo>
                      <a:lnTo>
                        <a:pt x="270" y="77"/>
                      </a:lnTo>
                      <a:lnTo>
                        <a:pt x="30" y="0"/>
                      </a:lnTo>
                      <a:close/>
                    </a:path>
                  </a:pathLst>
                </a:custGeom>
                <a:solidFill>
                  <a:srgbClr val="CC9900"/>
                </a:solidFill>
                <a:ln w="9525">
                  <a:noFill/>
                  <a:round/>
                  <a:headEnd/>
                  <a:tailEnd/>
                </a:ln>
              </p:spPr>
              <p:txBody>
                <a:bodyPr/>
                <a:lstStyle/>
                <a:p>
                  <a:endParaRPr lang="en-US"/>
                </a:p>
              </p:txBody>
            </p:sp>
            <p:sp>
              <p:nvSpPr>
                <p:cNvPr id="38955" name="Freeform 43"/>
                <p:cNvSpPr>
                  <a:spLocks/>
                </p:cNvSpPr>
                <p:nvPr/>
              </p:nvSpPr>
              <p:spPr bwMode="auto">
                <a:xfrm>
                  <a:off x="140" y="2379"/>
                  <a:ext cx="84" cy="98"/>
                </a:xfrm>
                <a:custGeom>
                  <a:avLst/>
                  <a:gdLst/>
                  <a:ahLst/>
                  <a:cxnLst>
                    <a:cxn ang="0">
                      <a:pos x="30" y="0"/>
                    </a:cxn>
                    <a:cxn ang="0">
                      <a:pos x="0" y="153"/>
                    </a:cxn>
                    <a:cxn ang="0">
                      <a:pos x="140" y="197"/>
                    </a:cxn>
                    <a:cxn ang="0">
                      <a:pos x="170" y="44"/>
                    </a:cxn>
                    <a:cxn ang="0">
                      <a:pos x="30" y="0"/>
                    </a:cxn>
                  </a:cxnLst>
                  <a:rect l="0" t="0" r="r" b="b"/>
                  <a:pathLst>
                    <a:path w="170" h="197">
                      <a:moveTo>
                        <a:pt x="30" y="0"/>
                      </a:moveTo>
                      <a:lnTo>
                        <a:pt x="0" y="153"/>
                      </a:lnTo>
                      <a:lnTo>
                        <a:pt x="140" y="197"/>
                      </a:lnTo>
                      <a:lnTo>
                        <a:pt x="170" y="44"/>
                      </a:lnTo>
                      <a:lnTo>
                        <a:pt x="30" y="0"/>
                      </a:lnTo>
                      <a:close/>
                    </a:path>
                  </a:pathLst>
                </a:custGeom>
                <a:solidFill>
                  <a:srgbClr val="CC9900"/>
                </a:solidFill>
                <a:ln w="9525">
                  <a:noFill/>
                  <a:round/>
                  <a:headEnd/>
                  <a:tailEnd/>
                </a:ln>
              </p:spPr>
              <p:txBody>
                <a:bodyPr/>
                <a:lstStyle/>
                <a:p>
                  <a:endParaRPr lang="en-US"/>
                </a:p>
              </p:txBody>
            </p:sp>
          </p:grpSp>
          <p:grpSp>
            <p:nvGrpSpPr>
              <p:cNvPr id="38961" name="Group 49"/>
              <p:cNvGrpSpPr>
                <a:grpSpLocks/>
              </p:cNvGrpSpPr>
              <p:nvPr/>
            </p:nvGrpSpPr>
            <p:grpSpPr bwMode="auto">
              <a:xfrm>
                <a:off x="42" y="2393"/>
                <a:ext cx="200" cy="463"/>
                <a:chOff x="42" y="2393"/>
                <a:chExt cx="200" cy="463"/>
              </a:xfrm>
            </p:grpSpPr>
            <p:sp>
              <p:nvSpPr>
                <p:cNvPr id="38957" name="Freeform 45"/>
                <p:cNvSpPr>
                  <a:spLocks/>
                </p:cNvSpPr>
                <p:nvPr/>
              </p:nvSpPr>
              <p:spPr bwMode="auto">
                <a:xfrm>
                  <a:off x="42" y="2747"/>
                  <a:ext cx="124" cy="109"/>
                </a:xfrm>
                <a:custGeom>
                  <a:avLst/>
                  <a:gdLst/>
                  <a:ahLst/>
                  <a:cxnLst>
                    <a:cxn ang="0">
                      <a:pos x="29" y="0"/>
                    </a:cxn>
                    <a:cxn ang="0">
                      <a:pos x="0" y="149"/>
                    </a:cxn>
                    <a:cxn ang="0">
                      <a:pos x="219" y="219"/>
                    </a:cxn>
                    <a:cxn ang="0">
                      <a:pos x="247" y="69"/>
                    </a:cxn>
                    <a:cxn ang="0">
                      <a:pos x="29" y="0"/>
                    </a:cxn>
                  </a:cxnLst>
                  <a:rect l="0" t="0" r="r" b="b"/>
                  <a:pathLst>
                    <a:path w="247" h="219">
                      <a:moveTo>
                        <a:pt x="29" y="0"/>
                      </a:moveTo>
                      <a:lnTo>
                        <a:pt x="0" y="149"/>
                      </a:lnTo>
                      <a:lnTo>
                        <a:pt x="219" y="219"/>
                      </a:lnTo>
                      <a:lnTo>
                        <a:pt x="247" y="69"/>
                      </a:lnTo>
                      <a:lnTo>
                        <a:pt x="29" y="0"/>
                      </a:lnTo>
                      <a:close/>
                    </a:path>
                  </a:pathLst>
                </a:custGeom>
                <a:solidFill>
                  <a:srgbClr val="FFCC66"/>
                </a:solidFill>
                <a:ln w="9525">
                  <a:noFill/>
                  <a:round/>
                  <a:headEnd/>
                  <a:tailEnd/>
                </a:ln>
              </p:spPr>
              <p:txBody>
                <a:bodyPr/>
                <a:lstStyle/>
                <a:p>
                  <a:endParaRPr lang="en-US"/>
                </a:p>
              </p:txBody>
            </p:sp>
            <p:sp>
              <p:nvSpPr>
                <p:cNvPr id="38958" name="Freeform 46"/>
                <p:cNvSpPr>
                  <a:spLocks/>
                </p:cNvSpPr>
                <p:nvPr/>
              </p:nvSpPr>
              <p:spPr bwMode="auto">
                <a:xfrm>
                  <a:off x="78" y="2601"/>
                  <a:ext cx="91" cy="101"/>
                </a:xfrm>
                <a:custGeom>
                  <a:avLst/>
                  <a:gdLst/>
                  <a:ahLst/>
                  <a:cxnLst>
                    <a:cxn ang="0">
                      <a:pos x="30" y="0"/>
                    </a:cxn>
                    <a:cxn ang="0">
                      <a:pos x="0" y="153"/>
                    </a:cxn>
                    <a:cxn ang="0">
                      <a:pos x="152" y="201"/>
                    </a:cxn>
                    <a:cxn ang="0">
                      <a:pos x="182" y="47"/>
                    </a:cxn>
                    <a:cxn ang="0">
                      <a:pos x="30" y="0"/>
                    </a:cxn>
                  </a:cxnLst>
                  <a:rect l="0" t="0" r="r" b="b"/>
                  <a:pathLst>
                    <a:path w="182" h="201">
                      <a:moveTo>
                        <a:pt x="30" y="0"/>
                      </a:moveTo>
                      <a:lnTo>
                        <a:pt x="0" y="153"/>
                      </a:lnTo>
                      <a:lnTo>
                        <a:pt x="152" y="201"/>
                      </a:lnTo>
                      <a:lnTo>
                        <a:pt x="182" y="47"/>
                      </a:lnTo>
                      <a:lnTo>
                        <a:pt x="30" y="0"/>
                      </a:lnTo>
                      <a:close/>
                    </a:path>
                  </a:pathLst>
                </a:custGeom>
                <a:solidFill>
                  <a:srgbClr val="FFCC66"/>
                </a:solidFill>
                <a:ln w="9525">
                  <a:noFill/>
                  <a:round/>
                  <a:headEnd/>
                  <a:tailEnd/>
                </a:ln>
              </p:spPr>
              <p:txBody>
                <a:bodyPr/>
                <a:lstStyle/>
                <a:p>
                  <a:endParaRPr lang="en-US"/>
                </a:p>
              </p:txBody>
            </p:sp>
            <p:sp>
              <p:nvSpPr>
                <p:cNvPr id="38959" name="Freeform 47"/>
                <p:cNvSpPr>
                  <a:spLocks/>
                </p:cNvSpPr>
                <p:nvPr/>
              </p:nvSpPr>
              <p:spPr bwMode="auto">
                <a:xfrm>
                  <a:off x="109" y="2465"/>
                  <a:ext cx="133" cy="109"/>
                </a:xfrm>
                <a:custGeom>
                  <a:avLst/>
                  <a:gdLst/>
                  <a:ahLst/>
                  <a:cxnLst>
                    <a:cxn ang="0">
                      <a:pos x="29" y="0"/>
                    </a:cxn>
                    <a:cxn ang="0">
                      <a:pos x="0" y="141"/>
                    </a:cxn>
                    <a:cxn ang="0">
                      <a:pos x="238" y="218"/>
                    </a:cxn>
                    <a:cxn ang="0">
                      <a:pos x="265" y="75"/>
                    </a:cxn>
                    <a:cxn ang="0">
                      <a:pos x="29" y="0"/>
                    </a:cxn>
                  </a:cxnLst>
                  <a:rect l="0" t="0" r="r" b="b"/>
                  <a:pathLst>
                    <a:path w="265" h="218">
                      <a:moveTo>
                        <a:pt x="29" y="0"/>
                      </a:moveTo>
                      <a:lnTo>
                        <a:pt x="0" y="141"/>
                      </a:lnTo>
                      <a:lnTo>
                        <a:pt x="238" y="218"/>
                      </a:lnTo>
                      <a:lnTo>
                        <a:pt x="265" y="75"/>
                      </a:lnTo>
                      <a:lnTo>
                        <a:pt x="29" y="0"/>
                      </a:lnTo>
                      <a:close/>
                    </a:path>
                  </a:pathLst>
                </a:custGeom>
                <a:solidFill>
                  <a:srgbClr val="FFCC66"/>
                </a:solidFill>
                <a:ln w="9525">
                  <a:noFill/>
                  <a:round/>
                  <a:headEnd/>
                  <a:tailEnd/>
                </a:ln>
              </p:spPr>
              <p:txBody>
                <a:bodyPr/>
                <a:lstStyle/>
                <a:p>
                  <a:endParaRPr lang="en-US"/>
                </a:p>
              </p:txBody>
            </p:sp>
            <p:sp>
              <p:nvSpPr>
                <p:cNvPr id="38960" name="Freeform 48"/>
                <p:cNvSpPr>
                  <a:spLocks/>
                </p:cNvSpPr>
                <p:nvPr/>
              </p:nvSpPr>
              <p:spPr bwMode="auto">
                <a:xfrm>
                  <a:off x="121" y="2393"/>
                  <a:ext cx="89" cy="97"/>
                </a:xfrm>
                <a:custGeom>
                  <a:avLst/>
                  <a:gdLst/>
                  <a:ahLst/>
                  <a:cxnLst>
                    <a:cxn ang="0">
                      <a:pos x="29" y="0"/>
                    </a:cxn>
                    <a:cxn ang="0">
                      <a:pos x="0" y="146"/>
                    </a:cxn>
                    <a:cxn ang="0">
                      <a:pos x="149" y="193"/>
                    </a:cxn>
                    <a:cxn ang="0">
                      <a:pos x="178" y="47"/>
                    </a:cxn>
                    <a:cxn ang="0">
                      <a:pos x="29" y="0"/>
                    </a:cxn>
                  </a:cxnLst>
                  <a:rect l="0" t="0" r="r" b="b"/>
                  <a:pathLst>
                    <a:path w="178" h="193">
                      <a:moveTo>
                        <a:pt x="29" y="0"/>
                      </a:moveTo>
                      <a:lnTo>
                        <a:pt x="0" y="146"/>
                      </a:lnTo>
                      <a:lnTo>
                        <a:pt x="149" y="193"/>
                      </a:lnTo>
                      <a:lnTo>
                        <a:pt x="178" y="47"/>
                      </a:lnTo>
                      <a:lnTo>
                        <a:pt x="29" y="0"/>
                      </a:lnTo>
                      <a:close/>
                    </a:path>
                  </a:pathLst>
                </a:custGeom>
                <a:solidFill>
                  <a:srgbClr val="FFCC66"/>
                </a:solidFill>
                <a:ln w="9525">
                  <a:noFill/>
                  <a:round/>
                  <a:headEnd/>
                  <a:tailEnd/>
                </a:ln>
              </p:spPr>
              <p:txBody>
                <a:bodyPr/>
                <a:lstStyle/>
                <a:p>
                  <a:endParaRPr lang="en-US"/>
                </a:p>
              </p:txBody>
            </p:sp>
          </p:gr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nodeType="clickEffect">
                                  <p:stCondLst>
                                    <p:cond delay="0"/>
                                  </p:stCondLst>
                                  <p:childTnLst>
                                    <p:set>
                                      <p:cBhvr>
                                        <p:cTn id="6" dur="1" fill="hold">
                                          <p:stCondLst>
                                            <p:cond delay="0"/>
                                          </p:stCondLst>
                                        </p:cTn>
                                        <p:tgtEl>
                                          <p:spTgt spid="38963"/>
                                        </p:tgtEl>
                                        <p:attrNameLst>
                                          <p:attrName>style.visibility</p:attrName>
                                        </p:attrNameLst>
                                      </p:cBhvr>
                                      <p:to>
                                        <p:strVal val="visible"/>
                                      </p:to>
                                    </p:set>
                                    <p:anim calcmode="lin" valueType="num">
                                      <p:cBhvr>
                                        <p:cTn id="7" dur="500" fill="hold"/>
                                        <p:tgtEl>
                                          <p:spTgt spid="38963"/>
                                        </p:tgtEl>
                                        <p:attrNameLst>
                                          <p:attrName>ppt_w</p:attrName>
                                        </p:attrNameLst>
                                      </p:cBhvr>
                                      <p:tavLst>
                                        <p:tav tm="0">
                                          <p:val>
                                            <p:fltVal val="0"/>
                                          </p:val>
                                        </p:tav>
                                        <p:tav tm="100000">
                                          <p:val>
                                            <p:strVal val="#ppt_w"/>
                                          </p:val>
                                        </p:tav>
                                      </p:tavLst>
                                    </p:anim>
                                    <p:anim calcmode="lin" valueType="num">
                                      <p:cBhvr>
                                        <p:cTn id="8" dur="500" fill="hold"/>
                                        <p:tgtEl>
                                          <p:spTgt spid="38963"/>
                                        </p:tgtEl>
                                        <p:attrNameLst>
                                          <p:attrName>ppt_h</p:attrName>
                                        </p:attrNameLst>
                                      </p:cBhvr>
                                      <p:tavLst>
                                        <p:tav tm="0">
                                          <p:val>
                                            <p:fltVal val="0"/>
                                          </p:val>
                                        </p:tav>
                                        <p:tav tm="100000">
                                          <p:val>
                                            <p:strVal val="#ppt_h"/>
                                          </p:val>
                                        </p:tav>
                                      </p:tavLst>
                                    </p:anim>
                                    <p:anim calcmode="lin" valueType="num">
                                      <p:cBhvr>
                                        <p:cTn id="9" dur="500" fill="hold"/>
                                        <p:tgtEl>
                                          <p:spTgt spid="38963"/>
                                        </p:tgtEl>
                                        <p:attrNameLst>
                                          <p:attrName>ppt_x</p:attrName>
                                        </p:attrNameLst>
                                      </p:cBhvr>
                                      <p:tavLst>
                                        <p:tav tm="0">
                                          <p:val>
                                            <p:fltVal val="0.5"/>
                                          </p:val>
                                        </p:tav>
                                        <p:tav tm="100000">
                                          <p:val>
                                            <p:strVal val="#ppt_x"/>
                                          </p:val>
                                        </p:tav>
                                      </p:tavLst>
                                    </p:anim>
                                    <p:anim calcmode="lin" valueType="num">
                                      <p:cBhvr>
                                        <p:cTn id="10" dur="500" fill="hold"/>
                                        <p:tgtEl>
                                          <p:spTgt spid="38963"/>
                                        </p:tgtEl>
                                        <p:attrNameLst>
                                          <p:attrName>ppt_y</p:attrName>
                                        </p:attrNameLst>
                                      </p:cBhvr>
                                      <p:tavLst>
                                        <p:tav tm="0">
                                          <p:val>
                                            <p:fltVal val="0.5"/>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528" fill="hold" grpId="0" nodeType="clickEffect">
                                  <p:stCondLst>
                                    <p:cond delay="0"/>
                                  </p:stCondLst>
                                  <p:childTnLst>
                                    <p:set>
                                      <p:cBhvr>
                                        <p:cTn id="14" dur="1" fill="hold">
                                          <p:stCondLst>
                                            <p:cond delay="0"/>
                                          </p:stCondLst>
                                        </p:cTn>
                                        <p:tgtEl>
                                          <p:spTgt spid="38915">
                                            <p:txEl>
                                              <p:pRg st="0" end="0"/>
                                            </p:txEl>
                                          </p:spTgt>
                                        </p:tgtEl>
                                        <p:attrNameLst>
                                          <p:attrName>style.visibility</p:attrName>
                                        </p:attrNameLst>
                                      </p:cBhvr>
                                      <p:to>
                                        <p:strVal val="visible"/>
                                      </p:to>
                                    </p:set>
                                    <p:anim calcmode="lin" valueType="num">
                                      <p:cBhvr>
                                        <p:cTn id="15" dur="500" fill="hold"/>
                                        <p:tgtEl>
                                          <p:spTgt spid="38915">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8915">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38915">
                                            <p:txEl>
                                              <p:pRg st="0" end="0"/>
                                            </p:txEl>
                                          </p:spTgt>
                                        </p:tgtEl>
                                        <p:attrNameLst>
                                          <p:attrName>ppt_x</p:attrName>
                                        </p:attrNameLst>
                                      </p:cBhvr>
                                      <p:tavLst>
                                        <p:tav tm="0">
                                          <p:val>
                                            <p:fltVal val="0.5"/>
                                          </p:val>
                                        </p:tav>
                                        <p:tav tm="100000">
                                          <p:val>
                                            <p:strVal val="#ppt_x"/>
                                          </p:val>
                                        </p:tav>
                                      </p:tavLst>
                                    </p:anim>
                                    <p:anim calcmode="lin" valueType="num">
                                      <p:cBhvr>
                                        <p:cTn id="18" dur="500" fill="hold"/>
                                        <p:tgtEl>
                                          <p:spTgt spid="38915">
                                            <p:txEl>
                                              <p:pRg st="0" end="0"/>
                                            </p:txEl>
                                          </p:spTgt>
                                        </p:tgtEl>
                                        <p:attrNameLst>
                                          <p:attrName>ppt_y</p:attrName>
                                        </p:attrNameLst>
                                      </p:cBhvr>
                                      <p:tavLst>
                                        <p:tav tm="0">
                                          <p:val>
                                            <p:fltVal val="0.5"/>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528" fill="hold" grpId="0" nodeType="clickEffect">
                                  <p:stCondLst>
                                    <p:cond delay="0"/>
                                  </p:stCondLst>
                                  <p:childTnLst>
                                    <p:set>
                                      <p:cBhvr>
                                        <p:cTn id="22" dur="1" fill="hold">
                                          <p:stCondLst>
                                            <p:cond delay="0"/>
                                          </p:stCondLst>
                                        </p:cTn>
                                        <p:tgtEl>
                                          <p:spTgt spid="38915">
                                            <p:txEl>
                                              <p:pRg st="1" end="1"/>
                                            </p:txEl>
                                          </p:spTgt>
                                        </p:tgtEl>
                                        <p:attrNameLst>
                                          <p:attrName>style.visibility</p:attrName>
                                        </p:attrNameLst>
                                      </p:cBhvr>
                                      <p:to>
                                        <p:strVal val="visible"/>
                                      </p:to>
                                    </p:set>
                                    <p:anim calcmode="lin" valueType="num">
                                      <p:cBhvr>
                                        <p:cTn id="23" dur="500" fill="hold"/>
                                        <p:tgtEl>
                                          <p:spTgt spid="38915">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38915">
                                            <p:txEl>
                                              <p:pRg st="1" end="1"/>
                                            </p:txEl>
                                          </p:spTgt>
                                        </p:tgtEl>
                                        <p:attrNameLst>
                                          <p:attrName>ppt_h</p:attrName>
                                        </p:attrNameLst>
                                      </p:cBhvr>
                                      <p:tavLst>
                                        <p:tav tm="0">
                                          <p:val>
                                            <p:fltVal val="0"/>
                                          </p:val>
                                        </p:tav>
                                        <p:tav tm="100000">
                                          <p:val>
                                            <p:strVal val="#ppt_h"/>
                                          </p:val>
                                        </p:tav>
                                      </p:tavLst>
                                    </p:anim>
                                    <p:anim calcmode="lin" valueType="num">
                                      <p:cBhvr>
                                        <p:cTn id="25" dur="500" fill="hold"/>
                                        <p:tgtEl>
                                          <p:spTgt spid="38915">
                                            <p:txEl>
                                              <p:pRg st="1" end="1"/>
                                            </p:txEl>
                                          </p:spTgt>
                                        </p:tgtEl>
                                        <p:attrNameLst>
                                          <p:attrName>ppt_x</p:attrName>
                                        </p:attrNameLst>
                                      </p:cBhvr>
                                      <p:tavLst>
                                        <p:tav tm="0">
                                          <p:val>
                                            <p:fltVal val="0.5"/>
                                          </p:val>
                                        </p:tav>
                                        <p:tav tm="100000">
                                          <p:val>
                                            <p:strVal val="#ppt_x"/>
                                          </p:val>
                                        </p:tav>
                                      </p:tavLst>
                                    </p:anim>
                                    <p:anim calcmode="lin" valueType="num">
                                      <p:cBhvr>
                                        <p:cTn id="26" dur="500" fill="hold"/>
                                        <p:tgtEl>
                                          <p:spTgt spid="38915">
                                            <p:txEl>
                                              <p:pRg st="1" end="1"/>
                                            </p:txEl>
                                          </p:spTgt>
                                        </p:tgtEl>
                                        <p:attrNameLst>
                                          <p:attrName>ppt_y</p:attrName>
                                        </p:attrNameLst>
                                      </p:cBhvr>
                                      <p:tavLst>
                                        <p:tav tm="0">
                                          <p:val>
                                            <p:fltVal val="0.5"/>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528" fill="hold" grpId="0" nodeType="clickEffect">
                                  <p:stCondLst>
                                    <p:cond delay="0"/>
                                  </p:stCondLst>
                                  <p:childTnLst>
                                    <p:set>
                                      <p:cBhvr>
                                        <p:cTn id="30" dur="1" fill="hold">
                                          <p:stCondLst>
                                            <p:cond delay="0"/>
                                          </p:stCondLst>
                                        </p:cTn>
                                        <p:tgtEl>
                                          <p:spTgt spid="38915">
                                            <p:txEl>
                                              <p:pRg st="2" end="2"/>
                                            </p:txEl>
                                          </p:spTgt>
                                        </p:tgtEl>
                                        <p:attrNameLst>
                                          <p:attrName>style.visibility</p:attrName>
                                        </p:attrNameLst>
                                      </p:cBhvr>
                                      <p:to>
                                        <p:strVal val="visible"/>
                                      </p:to>
                                    </p:set>
                                    <p:anim calcmode="lin" valueType="num">
                                      <p:cBhvr>
                                        <p:cTn id="31" dur="500" fill="hold"/>
                                        <p:tgtEl>
                                          <p:spTgt spid="38915">
                                            <p:txEl>
                                              <p:pRg st="2" end="2"/>
                                            </p:txEl>
                                          </p:spTgt>
                                        </p:tgtEl>
                                        <p:attrNameLst>
                                          <p:attrName>ppt_w</p:attrName>
                                        </p:attrNameLst>
                                      </p:cBhvr>
                                      <p:tavLst>
                                        <p:tav tm="0">
                                          <p:val>
                                            <p:fltVal val="0"/>
                                          </p:val>
                                        </p:tav>
                                        <p:tav tm="100000">
                                          <p:val>
                                            <p:strVal val="#ppt_w"/>
                                          </p:val>
                                        </p:tav>
                                      </p:tavLst>
                                    </p:anim>
                                    <p:anim calcmode="lin" valueType="num">
                                      <p:cBhvr>
                                        <p:cTn id="32" dur="500" fill="hold"/>
                                        <p:tgtEl>
                                          <p:spTgt spid="38915">
                                            <p:txEl>
                                              <p:pRg st="2" end="2"/>
                                            </p:txEl>
                                          </p:spTgt>
                                        </p:tgtEl>
                                        <p:attrNameLst>
                                          <p:attrName>ppt_h</p:attrName>
                                        </p:attrNameLst>
                                      </p:cBhvr>
                                      <p:tavLst>
                                        <p:tav tm="0">
                                          <p:val>
                                            <p:fltVal val="0"/>
                                          </p:val>
                                        </p:tav>
                                        <p:tav tm="100000">
                                          <p:val>
                                            <p:strVal val="#ppt_h"/>
                                          </p:val>
                                        </p:tav>
                                      </p:tavLst>
                                    </p:anim>
                                    <p:anim calcmode="lin" valueType="num">
                                      <p:cBhvr>
                                        <p:cTn id="33" dur="500" fill="hold"/>
                                        <p:tgtEl>
                                          <p:spTgt spid="38915">
                                            <p:txEl>
                                              <p:pRg st="2" end="2"/>
                                            </p:txEl>
                                          </p:spTgt>
                                        </p:tgtEl>
                                        <p:attrNameLst>
                                          <p:attrName>ppt_x</p:attrName>
                                        </p:attrNameLst>
                                      </p:cBhvr>
                                      <p:tavLst>
                                        <p:tav tm="0">
                                          <p:val>
                                            <p:fltVal val="0.5"/>
                                          </p:val>
                                        </p:tav>
                                        <p:tav tm="100000">
                                          <p:val>
                                            <p:strVal val="#ppt_x"/>
                                          </p:val>
                                        </p:tav>
                                      </p:tavLst>
                                    </p:anim>
                                    <p:anim calcmode="lin" valueType="num">
                                      <p:cBhvr>
                                        <p:cTn id="34" dur="500" fill="hold"/>
                                        <p:tgtEl>
                                          <p:spTgt spid="38915">
                                            <p:txEl>
                                              <p:pRg st="2" end="2"/>
                                            </p:txEl>
                                          </p:spTgt>
                                        </p:tgtEl>
                                        <p:attrNameLst>
                                          <p:attrName>ppt_y</p:attrName>
                                        </p:attrNameLst>
                                      </p:cBhvr>
                                      <p:tavLst>
                                        <p:tav tm="0">
                                          <p:val>
                                            <p:fltVal val="0.5"/>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3" presetClass="entr" presetSubtype="528" fill="hold" grpId="0" nodeType="clickEffect">
                                  <p:stCondLst>
                                    <p:cond delay="0"/>
                                  </p:stCondLst>
                                  <p:childTnLst>
                                    <p:set>
                                      <p:cBhvr>
                                        <p:cTn id="38" dur="1" fill="hold">
                                          <p:stCondLst>
                                            <p:cond delay="0"/>
                                          </p:stCondLst>
                                        </p:cTn>
                                        <p:tgtEl>
                                          <p:spTgt spid="38915">
                                            <p:txEl>
                                              <p:pRg st="3" end="3"/>
                                            </p:txEl>
                                          </p:spTgt>
                                        </p:tgtEl>
                                        <p:attrNameLst>
                                          <p:attrName>style.visibility</p:attrName>
                                        </p:attrNameLst>
                                      </p:cBhvr>
                                      <p:to>
                                        <p:strVal val="visible"/>
                                      </p:to>
                                    </p:set>
                                    <p:anim calcmode="lin" valueType="num">
                                      <p:cBhvr>
                                        <p:cTn id="39" dur="500" fill="hold"/>
                                        <p:tgtEl>
                                          <p:spTgt spid="38915">
                                            <p:txEl>
                                              <p:pRg st="3" end="3"/>
                                            </p:txEl>
                                          </p:spTgt>
                                        </p:tgtEl>
                                        <p:attrNameLst>
                                          <p:attrName>ppt_w</p:attrName>
                                        </p:attrNameLst>
                                      </p:cBhvr>
                                      <p:tavLst>
                                        <p:tav tm="0">
                                          <p:val>
                                            <p:fltVal val="0"/>
                                          </p:val>
                                        </p:tav>
                                        <p:tav tm="100000">
                                          <p:val>
                                            <p:strVal val="#ppt_w"/>
                                          </p:val>
                                        </p:tav>
                                      </p:tavLst>
                                    </p:anim>
                                    <p:anim calcmode="lin" valueType="num">
                                      <p:cBhvr>
                                        <p:cTn id="40" dur="500" fill="hold"/>
                                        <p:tgtEl>
                                          <p:spTgt spid="38915">
                                            <p:txEl>
                                              <p:pRg st="3" end="3"/>
                                            </p:txEl>
                                          </p:spTgt>
                                        </p:tgtEl>
                                        <p:attrNameLst>
                                          <p:attrName>ppt_h</p:attrName>
                                        </p:attrNameLst>
                                      </p:cBhvr>
                                      <p:tavLst>
                                        <p:tav tm="0">
                                          <p:val>
                                            <p:fltVal val="0"/>
                                          </p:val>
                                        </p:tav>
                                        <p:tav tm="100000">
                                          <p:val>
                                            <p:strVal val="#ppt_h"/>
                                          </p:val>
                                        </p:tav>
                                      </p:tavLst>
                                    </p:anim>
                                    <p:anim calcmode="lin" valueType="num">
                                      <p:cBhvr>
                                        <p:cTn id="41" dur="500" fill="hold"/>
                                        <p:tgtEl>
                                          <p:spTgt spid="38915">
                                            <p:txEl>
                                              <p:pRg st="3" end="3"/>
                                            </p:txEl>
                                          </p:spTgt>
                                        </p:tgtEl>
                                        <p:attrNameLst>
                                          <p:attrName>ppt_x</p:attrName>
                                        </p:attrNameLst>
                                      </p:cBhvr>
                                      <p:tavLst>
                                        <p:tav tm="0">
                                          <p:val>
                                            <p:fltVal val="0.5"/>
                                          </p:val>
                                        </p:tav>
                                        <p:tav tm="100000">
                                          <p:val>
                                            <p:strVal val="#ppt_x"/>
                                          </p:val>
                                        </p:tav>
                                      </p:tavLst>
                                    </p:anim>
                                    <p:anim calcmode="lin" valueType="num">
                                      <p:cBhvr>
                                        <p:cTn id="42" dur="500" fill="hold"/>
                                        <p:tgtEl>
                                          <p:spTgt spid="38915">
                                            <p:txEl>
                                              <p:pRg st="3" end="3"/>
                                            </p:tx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solidFill>
          <a:schemeClr val="accent2"/>
        </a:solidFill>
        <a:effectLst/>
      </p:bgPr>
    </p:bg>
    <p:spTree>
      <p:nvGrpSpPr>
        <p:cNvPr id="1" name=""/>
        <p:cNvGrpSpPr/>
        <p:nvPr/>
      </p:nvGrpSpPr>
      <p:grpSpPr>
        <a:xfrm>
          <a:off x="0" y="0"/>
          <a:ext cx="0" cy="0"/>
          <a:chOff x="0" y="0"/>
          <a:chExt cx="0" cy="0"/>
        </a:xfrm>
      </p:grpSpPr>
      <p:pic>
        <p:nvPicPr>
          <p:cNvPr id="33795" name="winner.avi">
            <a:hlinkClick r:id="" action="ppaction://media"/>
          </p:cNvPr>
          <p:cNvPicPr>
            <a:picLocks noRot="1" noChangeAspect="1" noChangeArrowheads="1"/>
          </p:cNvPicPr>
          <p:nvPr>
            <a:videoFile r:link="rId1"/>
          </p:nvPr>
        </p:nvPicPr>
        <p:blipFill>
          <a:blip r:embed="rId4" cstate="print"/>
          <a:srcRect/>
          <a:stretch>
            <a:fillRect/>
          </a:stretch>
        </p:blipFill>
        <p:spPr bwMode="auto">
          <a:xfrm>
            <a:off x="5943600" y="3200400"/>
            <a:ext cx="3200400" cy="3657600"/>
          </a:xfrm>
          <a:prstGeom prst="rect">
            <a:avLst/>
          </a:prstGeom>
          <a:noFill/>
        </p:spPr>
      </p:pic>
      <p:sp>
        <p:nvSpPr>
          <p:cNvPr id="33796" name="Text Box 4"/>
          <p:cNvSpPr txBox="1">
            <a:spLocks noChangeArrowheads="1"/>
          </p:cNvSpPr>
          <p:nvPr/>
        </p:nvSpPr>
        <p:spPr bwMode="auto">
          <a:xfrm>
            <a:off x="457200" y="457200"/>
            <a:ext cx="8229600" cy="5451475"/>
          </a:xfrm>
          <a:prstGeom prst="rect">
            <a:avLst/>
          </a:prstGeom>
          <a:noFill/>
          <a:ln w="9525">
            <a:noFill/>
            <a:miter lim="800000"/>
            <a:headEnd/>
            <a:tailEnd/>
          </a:ln>
          <a:effectLst/>
        </p:spPr>
        <p:txBody>
          <a:bodyPr>
            <a:spAutoFit/>
          </a:bodyPr>
          <a:lstStyle/>
          <a:p>
            <a:pPr>
              <a:spcBef>
                <a:spcPct val="50000"/>
              </a:spcBef>
            </a:pPr>
            <a:r>
              <a:rPr lang="en-US" sz="4000">
                <a:solidFill>
                  <a:schemeClr val="tx2"/>
                </a:solidFill>
                <a:latin typeface="Felix Titling" pitchFamily="82" charset="0"/>
              </a:rPr>
              <a:t>“</a:t>
            </a:r>
            <a:r>
              <a:rPr lang="en-US" sz="4400">
                <a:solidFill>
                  <a:schemeClr val="tx2"/>
                </a:solidFill>
                <a:latin typeface="Forte" pitchFamily="66" charset="0"/>
              </a:rPr>
              <a:t>Success or lack of success in a school subject eventually is a major force in determining how the student feels about the subject and his desire                 to learn more about                  the subject.” 								~Bloom</a:t>
            </a:r>
          </a:p>
        </p:txBody>
      </p:sp>
    </p:spTree>
  </p:cSld>
  <p:clrMapOvr>
    <a:masterClrMapping/>
  </p:clrMapOvr>
  <p:transition spd="slow">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3796"/>
                                        </p:tgtEl>
                                        <p:attrNameLst>
                                          <p:attrName>style.visibility</p:attrName>
                                        </p:attrNameLst>
                                      </p:cBhvr>
                                      <p:to>
                                        <p:strVal val="visible"/>
                                      </p:to>
                                    </p:set>
                                    <p:animEffect transition="in" filter="box(out)">
                                      <p:cBhvr>
                                        <p:cTn id="7" dur="500"/>
                                        <p:tgtEl>
                                          <p:spTgt spid="3379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3795"/>
                                        </p:tgtEl>
                                        <p:attrNameLst>
                                          <p:attrName>style.visibility</p:attrName>
                                        </p:attrNameLst>
                                      </p:cBhvr>
                                      <p:to>
                                        <p:strVal val="visible"/>
                                      </p:to>
                                    </p:set>
                                    <p:animEffect transition="in" filter="box(in)">
                                      <p:cBhvr>
                                        <p:cTn id="12" dur="500"/>
                                        <p:tgtEl>
                                          <p:spTgt spid="33795"/>
                                        </p:tgtEl>
                                      </p:cBhvr>
                                    </p:animEffect>
                                  </p:childTnLst>
                                </p:cTn>
                              </p:par>
                            </p:childTnLst>
                          </p:cTn>
                        </p:par>
                        <p:par>
                          <p:cTn id="13" fill="hold">
                            <p:stCondLst>
                              <p:cond delay="500"/>
                            </p:stCondLst>
                            <p:childTnLst>
                              <p:par>
                                <p:cTn id="14" presetID="1" presetClass="mediacall" presetSubtype="0" fill="hold" nodeType="afterEffect">
                                  <p:stCondLst>
                                    <p:cond delay="0"/>
                                  </p:stCondLst>
                                  <p:childTnLst>
                                    <p:cmd type="call" cmd="playFrom(0.0)">
                                      <p:cBhvr>
                                        <p:cTn id="15" dur="1" fill="hold"/>
                                        <p:tgtEl>
                                          <p:spTgt spid="3379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6" fill="hold" display="0">
                  <p:stCondLst>
                    <p:cond delay="indefinite"/>
                  </p:stCondLst>
                  <p:endCondLst>
                    <p:cond evt="onNext" delay="0">
                      <p:tgtEl>
                        <p:sldTgt/>
                      </p:tgtEl>
                    </p:cond>
                    <p:cond evt="onPrev" delay="0">
                      <p:tgtEl>
                        <p:sldTgt/>
                      </p:tgtEl>
                    </p:cond>
                  </p:endCondLst>
                </p:cTn>
                <p:tgtEl>
                  <p:spTgt spid="33795"/>
                </p:tgtEl>
              </p:cMediaNode>
            </p:video>
            <p:seq concurrent="1" nextAc="seek">
              <p:cTn id="17" restart="whenNotActive" fill="hold" evtFilter="cancelBubble" nodeType="interactiveSeq">
                <p:stCondLst>
                  <p:cond evt="onClick" delay="0">
                    <p:tgtEl>
                      <p:spTgt spid="33795"/>
                    </p:tgtEl>
                  </p:cond>
                </p:stCondLst>
                <p:endSync evt="end" delay="0">
                  <p:rtn val="all"/>
                </p:endSync>
                <p:childTnLst>
                  <p:par>
                    <p:cTn id="18" fill="hold">
                      <p:stCondLst>
                        <p:cond delay="0"/>
                      </p:stCondLst>
                      <p:childTnLst>
                        <p:par>
                          <p:cTn id="19" fill="hold">
                            <p:stCondLst>
                              <p:cond delay="0"/>
                            </p:stCondLst>
                            <p:childTnLst>
                              <p:par>
                                <p:cTn id="20" presetID="2" presetClass="mediacall" presetSubtype="0" fill="hold" nodeType="clickEffect">
                                  <p:stCondLst>
                                    <p:cond delay="0"/>
                                  </p:stCondLst>
                                  <p:childTnLst>
                                    <p:cmd type="call" cmd="togglePause">
                                      <p:cBhvr>
                                        <p:cTn id="21" dur="1" fill="hold"/>
                                        <p:tgtEl>
                                          <p:spTgt spid="33795"/>
                                        </p:tgtEl>
                                      </p:cBhvr>
                                    </p:cmd>
                                  </p:childTnLst>
                                </p:cTn>
                              </p:par>
                            </p:childTnLst>
                          </p:cTn>
                        </p:par>
                      </p:childTnLst>
                    </p:cTn>
                  </p:par>
                </p:childTnLst>
              </p:cTn>
              <p:nextCondLst>
                <p:cond evt="onClick" delay="0">
                  <p:tgtEl>
                    <p:spTgt spid="33795"/>
                  </p:tgtEl>
                </p:cond>
              </p:nextCondLst>
            </p:seq>
          </p:childTnLst>
        </p:cTn>
      </p:par>
    </p:tnLst>
    <p:bldLst>
      <p:bldP spid="33796"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b="1"/>
              <a:t>Effects of the Principles            		of Learning</a:t>
            </a:r>
          </a:p>
        </p:txBody>
      </p:sp>
      <p:sp>
        <p:nvSpPr>
          <p:cNvPr id="48131" name="Rectangle 3"/>
          <p:cNvSpPr>
            <a:spLocks noChangeArrowheads="1"/>
          </p:cNvSpPr>
          <p:nvPr/>
        </p:nvSpPr>
        <p:spPr bwMode="auto">
          <a:xfrm>
            <a:off x="1752600" y="1981200"/>
            <a:ext cx="2743200" cy="381000"/>
          </a:xfrm>
          <a:prstGeom prst="rect">
            <a:avLst/>
          </a:prstGeom>
          <a:solidFill>
            <a:schemeClr val="accent1"/>
          </a:solidFill>
          <a:ln w="9525">
            <a:solidFill>
              <a:schemeClr val="tx1"/>
            </a:solidFill>
            <a:miter lim="800000"/>
            <a:headEnd/>
            <a:tailEnd/>
          </a:ln>
          <a:effectLst/>
        </p:spPr>
        <p:txBody>
          <a:bodyPr wrap="none" anchor="ctr"/>
          <a:lstStyle/>
          <a:p>
            <a:pPr algn="ctr"/>
            <a:r>
              <a:rPr lang="en-US" sz="2400" b="1">
                <a:latin typeface="Arial Black" pitchFamily="34" charset="0"/>
              </a:rPr>
              <a:t>RATE/DEGREE</a:t>
            </a:r>
            <a:endParaRPr lang="en-US" sz="1400" b="1">
              <a:latin typeface="Arial Black" pitchFamily="34" charset="0"/>
            </a:endParaRPr>
          </a:p>
        </p:txBody>
      </p:sp>
      <p:sp>
        <p:nvSpPr>
          <p:cNvPr id="48132" name="Rectangle 4"/>
          <p:cNvSpPr>
            <a:spLocks noChangeArrowheads="1"/>
          </p:cNvSpPr>
          <p:nvPr/>
        </p:nvSpPr>
        <p:spPr bwMode="auto">
          <a:xfrm>
            <a:off x="6934200" y="1981200"/>
            <a:ext cx="2133600" cy="381000"/>
          </a:xfrm>
          <a:prstGeom prst="rect">
            <a:avLst/>
          </a:prstGeom>
          <a:solidFill>
            <a:schemeClr val="accent1"/>
          </a:solidFill>
          <a:ln w="9525">
            <a:solidFill>
              <a:schemeClr val="tx1"/>
            </a:solidFill>
            <a:miter lim="800000"/>
            <a:headEnd/>
            <a:tailEnd/>
          </a:ln>
          <a:effectLst/>
        </p:spPr>
        <p:txBody>
          <a:bodyPr wrap="none" anchor="ctr"/>
          <a:lstStyle/>
          <a:p>
            <a:pPr algn="ctr"/>
            <a:r>
              <a:rPr lang="en-US" sz="2400" b="1">
                <a:latin typeface="Arial Black" pitchFamily="34" charset="0"/>
              </a:rPr>
              <a:t>TRANSFER</a:t>
            </a:r>
            <a:endParaRPr lang="en-US" sz="1800" b="1">
              <a:latin typeface="Arial Black" pitchFamily="34" charset="0"/>
            </a:endParaRPr>
          </a:p>
        </p:txBody>
      </p:sp>
      <p:sp>
        <p:nvSpPr>
          <p:cNvPr id="48133" name="Rectangle 5"/>
          <p:cNvSpPr>
            <a:spLocks noChangeArrowheads="1"/>
          </p:cNvSpPr>
          <p:nvPr/>
        </p:nvSpPr>
        <p:spPr bwMode="auto">
          <a:xfrm>
            <a:off x="76200" y="1981200"/>
            <a:ext cx="1600200" cy="381000"/>
          </a:xfrm>
          <a:prstGeom prst="rect">
            <a:avLst/>
          </a:prstGeom>
          <a:solidFill>
            <a:schemeClr val="accent1"/>
          </a:solidFill>
          <a:ln w="9525">
            <a:solidFill>
              <a:schemeClr val="tx1"/>
            </a:solidFill>
            <a:miter lim="800000"/>
            <a:headEnd/>
            <a:tailEnd/>
          </a:ln>
          <a:effectLst/>
        </p:spPr>
        <p:txBody>
          <a:bodyPr wrap="none" anchor="ctr"/>
          <a:lstStyle/>
          <a:p>
            <a:pPr algn="ctr"/>
            <a:r>
              <a:rPr lang="en-US" sz="2400" b="1">
                <a:latin typeface="Arial Black" pitchFamily="34" charset="0"/>
              </a:rPr>
              <a:t>FOCUS</a:t>
            </a:r>
            <a:endParaRPr lang="en-US" sz="1800" b="1">
              <a:latin typeface="Arial Black" pitchFamily="34" charset="0"/>
            </a:endParaRPr>
          </a:p>
        </p:txBody>
      </p:sp>
      <p:sp>
        <p:nvSpPr>
          <p:cNvPr id="48134" name="Rectangle 6"/>
          <p:cNvSpPr>
            <a:spLocks noChangeArrowheads="1"/>
          </p:cNvSpPr>
          <p:nvPr/>
        </p:nvSpPr>
        <p:spPr bwMode="auto">
          <a:xfrm>
            <a:off x="4572000" y="1981200"/>
            <a:ext cx="2286000" cy="381000"/>
          </a:xfrm>
          <a:prstGeom prst="rect">
            <a:avLst/>
          </a:prstGeom>
          <a:solidFill>
            <a:schemeClr val="accent1"/>
          </a:solidFill>
          <a:ln w="9525">
            <a:solidFill>
              <a:schemeClr val="tx1"/>
            </a:solidFill>
            <a:miter lim="800000"/>
            <a:headEnd/>
            <a:tailEnd/>
          </a:ln>
          <a:effectLst/>
        </p:spPr>
        <p:txBody>
          <a:bodyPr wrap="none" anchor="ctr"/>
          <a:lstStyle/>
          <a:p>
            <a:pPr algn="ctr"/>
            <a:r>
              <a:rPr lang="en-US" sz="2400" b="1">
                <a:latin typeface="Arial Black" pitchFamily="34" charset="0"/>
              </a:rPr>
              <a:t>RETENTION</a:t>
            </a:r>
            <a:endParaRPr lang="en-US" sz="1800" b="1">
              <a:latin typeface="Arial Black" pitchFamily="34" charset="0"/>
            </a:endParaRPr>
          </a:p>
        </p:txBody>
      </p:sp>
      <p:sp>
        <p:nvSpPr>
          <p:cNvPr id="48135" name="Text Box 7"/>
          <p:cNvSpPr txBox="1">
            <a:spLocks noChangeArrowheads="1"/>
          </p:cNvSpPr>
          <p:nvPr/>
        </p:nvSpPr>
        <p:spPr bwMode="auto">
          <a:xfrm>
            <a:off x="0" y="2362200"/>
            <a:ext cx="9144000" cy="4281488"/>
          </a:xfrm>
          <a:prstGeom prst="rect">
            <a:avLst/>
          </a:prstGeom>
          <a:noFill/>
          <a:ln w="9525">
            <a:noFill/>
            <a:miter lim="800000"/>
            <a:headEnd/>
            <a:tailEnd/>
          </a:ln>
          <a:effectLst/>
        </p:spPr>
        <p:txBody>
          <a:bodyPr>
            <a:spAutoFit/>
          </a:bodyPr>
          <a:lstStyle/>
          <a:p>
            <a:pPr>
              <a:spcBef>
                <a:spcPct val="50000"/>
              </a:spcBef>
            </a:pPr>
            <a:r>
              <a:rPr lang="en-US" sz="1900">
                <a:latin typeface="Arial Black" pitchFamily="34" charset="0"/>
              </a:rPr>
              <a:t>Anticip. Set     Closure		  Meaning	       Anticip. Set</a:t>
            </a:r>
          </a:p>
          <a:p>
            <a:pPr>
              <a:spcBef>
                <a:spcPct val="50000"/>
              </a:spcBef>
            </a:pPr>
            <a:r>
              <a:rPr lang="en-US" sz="1900">
                <a:latin typeface="Arial Black" pitchFamily="34" charset="0"/>
              </a:rPr>
              <a:t>		  Act. Participation	  Practice	       Association</a:t>
            </a:r>
          </a:p>
          <a:p>
            <a:pPr>
              <a:spcBef>
                <a:spcPct val="50000"/>
              </a:spcBef>
            </a:pPr>
            <a:r>
              <a:rPr lang="en-US" sz="1900" u="sng">
                <a:latin typeface="Arial Black" pitchFamily="34" charset="0"/>
              </a:rPr>
              <a:t>Motivation</a:t>
            </a:r>
            <a:r>
              <a:rPr lang="en-US" sz="1900">
                <a:latin typeface="Arial Black" pitchFamily="34" charset="0"/>
              </a:rPr>
              <a:t>	  			  Modeling	       Similarity</a:t>
            </a:r>
          </a:p>
          <a:p>
            <a:pPr>
              <a:spcBef>
                <a:spcPct val="50000"/>
              </a:spcBef>
            </a:pPr>
            <a:r>
              <a:rPr lang="en-US" sz="1900">
                <a:latin typeface="Arial Black" pitchFamily="34" charset="0"/>
              </a:rPr>
              <a:t>Lev. Concern	  </a:t>
            </a:r>
            <a:r>
              <a:rPr lang="en-US" sz="1900" u="sng">
                <a:latin typeface="Arial Black" pitchFamily="34" charset="0"/>
              </a:rPr>
              <a:t>Reinforcement</a:t>
            </a:r>
            <a:r>
              <a:rPr lang="en-US" sz="1900">
                <a:latin typeface="Arial Black" pitchFamily="34" charset="0"/>
              </a:rPr>
              <a:t>	  Feeling Tone       Orig. Learning</a:t>
            </a:r>
          </a:p>
          <a:p>
            <a:pPr>
              <a:spcBef>
                <a:spcPct val="50000"/>
              </a:spcBef>
            </a:pPr>
            <a:r>
              <a:rPr lang="en-US" sz="1900">
                <a:latin typeface="Arial Black" pitchFamily="34" charset="0"/>
              </a:rPr>
              <a:t>Success	    Positive		  		       Crit. Attribute</a:t>
            </a:r>
          </a:p>
          <a:p>
            <a:pPr>
              <a:spcBef>
                <a:spcPct val="50000"/>
              </a:spcBef>
            </a:pPr>
            <a:r>
              <a:rPr lang="en-US" sz="1900">
                <a:latin typeface="Arial Black" pitchFamily="34" charset="0"/>
              </a:rPr>
              <a:t>Know Results	    Negative		 			</a:t>
            </a:r>
          </a:p>
          <a:p>
            <a:pPr>
              <a:spcBef>
                <a:spcPct val="50000"/>
              </a:spcBef>
            </a:pPr>
            <a:r>
              <a:rPr lang="en-US" sz="1900">
                <a:latin typeface="Arial Black" pitchFamily="34" charset="0"/>
              </a:rPr>
              <a:t>Interest	    Punishment</a:t>
            </a:r>
          </a:p>
          <a:p>
            <a:pPr>
              <a:spcBef>
                <a:spcPct val="50000"/>
              </a:spcBef>
            </a:pPr>
            <a:r>
              <a:rPr lang="en-US" sz="1900">
                <a:latin typeface="Arial Black" pitchFamily="34" charset="0"/>
              </a:rPr>
              <a:t>Feeling Tone	    Extinction  </a:t>
            </a:r>
          </a:p>
          <a:p>
            <a:pPr>
              <a:spcBef>
                <a:spcPct val="50000"/>
              </a:spcBef>
            </a:pPr>
            <a:endParaRPr lang="en-US" sz="1900">
              <a:latin typeface="Arial Black" pitchFamily="34" charset="0"/>
            </a:endParaRPr>
          </a:p>
          <a:p>
            <a:pPr>
              <a:spcBef>
                <a:spcPct val="50000"/>
              </a:spcBef>
            </a:pPr>
            <a:endParaRPr lang="en-US" sz="1900">
              <a:latin typeface="Arial Black" pitchFamily="34" charset="0"/>
            </a:endParaRPr>
          </a:p>
        </p:txBody>
      </p:sp>
      <p:sp>
        <p:nvSpPr>
          <p:cNvPr id="48136" name="Oval 8"/>
          <p:cNvSpPr>
            <a:spLocks noChangeArrowheads="1"/>
          </p:cNvSpPr>
          <p:nvPr/>
        </p:nvSpPr>
        <p:spPr bwMode="auto">
          <a:xfrm>
            <a:off x="0" y="2971800"/>
            <a:ext cx="1600200" cy="762000"/>
          </a:xfrm>
          <a:prstGeom prst="ellipse">
            <a:avLst/>
          </a:prstGeom>
          <a:noFill/>
          <a:ln w="57150">
            <a:solidFill>
              <a:srgbClr val="FFFF66"/>
            </a:solidFill>
            <a:round/>
            <a:headEnd/>
            <a:tailEnd/>
          </a:ln>
          <a:effectLst/>
        </p:spPr>
        <p:txBody>
          <a:bodyPr wrap="none" anchor="ctr"/>
          <a:lstStyle/>
          <a:p>
            <a:pPr algn="ctr"/>
            <a:endParaRPr lang="en-US" sz="1800" b="1">
              <a:solidFill>
                <a:srgbClr val="FFFF66"/>
              </a:solidFill>
              <a:latin typeface="Arial Black"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grpId="0" nodeType="clickEffect">
                                  <p:stCondLst>
                                    <p:cond delay="0"/>
                                  </p:stCondLst>
                                  <p:childTnLst>
                                    <p:set>
                                      <p:cBhvr>
                                        <p:cTn id="6" dur="1" fill="hold">
                                          <p:stCondLst>
                                            <p:cond delay="0"/>
                                          </p:stCondLst>
                                        </p:cTn>
                                        <p:tgtEl>
                                          <p:spTgt spid="48133"/>
                                        </p:tgtEl>
                                        <p:attrNameLst>
                                          <p:attrName>style.visibility</p:attrName>
                                        </p:attrNameLst>
                                      </p:cBhvr>
                                      <p:to>
                                        <p:strVal val="visible"/>
                                      </p:to>
                                    </p:set>
                                    <p:anim calcmode="lin" valueType="num">
                                      <p:cBhvr>
                                        <p:cTn id="7" dur="500" fill="hold"/>
                                        <p:tgtEl>
                                          <p:spTgt spid="48133"/>
                                        </p:tgtEl>
                                        <p:attrNameLst>
                                          <p:attrName>ppt_w</p:attrName>
                                        </p:attrNameLst>
                                      </p:cBhvr>
                                      <p:tavLst>
                                        <p:tav tm="0">
                                          <p:val>
                                            <p:fltVal val="0"/>
                                          </p:val>
                                        </p:tav>
                                        <p:tav tm="100000">
                                          <p:val>
                                            <p:strVal val="#ppt_w"/>
                                          </p:val>
                                        </p:tav>
                                      </p:tavLst>
                                    </p:anim>
                                    <p:anim calcmode="lin" valueType="num">
                                      <p:cBhvr>
                                        <p:cTn id="8" dur="500" fill="hold"/>
                                        <p:tgtEl>
                                          <p:spTgt spid="48133"/>
                                        </p:tgtEl>
                                        <p:attrNameLst>
                                          <p:attrName>ppt_h</p:attrName>
                                        </p:attrNameLst>
                                      </p:cBhvr>
                                      <p:tavLst>
                                        <p:tav tm="0">
                                          <p:val>
                                            <p:fltVal val="0"/>
                                          </p:val>
                                        </p:tav>
                                        <p:tav tm="100000">
                                          <p:val>
                                            <p:strVal val="#ppt_h"/>
                                          </p:val>
                                        </p:tav>
                                      </p:tavLst>
                                    </p:anim>
                                    <p:anim calcmode="lin" valueType="num">
                                      <p:cBhvr>
                                        <p:cTn id="9" dur="500" fill="hold"/>
                                        <p:tgtEl>
                                          <p:spTgt spid="48133"/>
                                        </p:tgtEl>
                                        <p:attrNameLst>
                                          <p:attrName>ppt_x</p:attrName>
                                        </p:attrNameLst>
                                      </p:cBhvr>
                                      <p:tavLst>
                                        <p:tav tm="0">
                                          <p:val>
                                            <p:fltVal val="0.5"/>
                                          </p:val>
                                        </p:tav>
                                        <p:tav tm="100000">
                                          <p:val>
                                            <p:strVal val="#ppt_x"/>
                                          </p:val>
                                        </p:tav>
                                      </p:tavLst>
                                    </p:anim>
                                    <p:anim calcmode="lin" valueType="num">
                                      <p:cBhvr>
                                        <p:cTn id="10" dur="500" fill="hold"/>
                                        <p:tgtEl>
                                          <p:spTgt spid="48133"/>
                                        </p:tgtEl>
                                        <p:attrNameLst>
                                          <p:attrName>ppt_y</p:attrName>
                                        </p:attrNameLst>
                                      </p:cBhvr>
                                      <p:tavLst>
                                        <p:tav tm="0">
                                          <p:val>
                                            <p:fltVal val="0.5"/>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528" fill="hold" grpId="0" nodeType="clickEffect">
                                  <p:stCondLst>
                                    <p:cond delay="0"/>
                                  </p:stCondLst>
                                  <p:childTnLst>
                                    <p:set>
                                      <p:cBhvr>
                                        <p:cTn id="14" dur="1" fill="hold">
                                          <p:stCondLst>
                                            <p:cond delay="0"/>
                                          </p:stCondLst>
                                        </p:cTn>
                                        <p:tgtEl>
                                          <p:spTgt spid="48131"/>
                                        </p:tgtEl>
                                        <p:attrNameLst>
                                          <p:attrName>style.visibility</p:attrName>
                                        </p:attrNameLst>
                                      </p:cBhvr>
                                      <p:to>
                                        <p:strVal val="visible"/>
                                      </p:to>
                                    </p:set>
                                    <p:anim calcmode="lin" valueType="num">
                                      <p:cBhvr>
                                        <p:cTn id="15" dur="500" fill="hold"/>
                                        <p:tgtEl>
                                          <p:spTgt spid="48131"/>
                                        </p:tgtEl>
                                        <p:attrNameLst>
                                          <p:attrName>ppt_w</p:attrName>
                                        </p:attrNameLst>
                                      </p:cBhvr>
                                      <p:tavLst>
                                        <p:tav tm="0">
                                          <p:val>
                                            <p:fltVal val="0"/>
                                          </p:val>
                                        </p:tav>
                                        <p:tav tm="100000">
                                          <p:val>
                                            <p:strVal val="#ppt_w"/>
                                          </p:val>
                                        </p:tav>
                                      </p:tavLst>
                                    </p:anim>
                                    <p:anim calcmode="lin" valueType="num">
                                      <p:cBhvr>
                                        <p:cTn id="16" dur="500" fill="hold"/>
                                        <p:tgtEl>
                                          <p:spTgt spid="48131"/>
                                        </p:tgtEl>
                                        <p:attrNameLst>
                                          <p:attrName>ppt_h</p:attrName>
                                        </p:attrNameLst>
                                      </p:cBhvr>
                                      <p:tavLst>
                                        <p:tav tm="0">
                                          <p:val>
                                            <p:fltVal val="0"/>
                                          </p:val>
                                        </p:tav>
                                        <p:tav tm="100000">
                                          <p:val>
                                            <p:strVal val="#ppt_h"/>
                                          </p:val>
                                        </p:tav>
                                      </p:tavLst>
                                    </p:anim>
                                    <p:anim calcmode="lin" valueType="num">
                                      <p:cBhvr>
                                        <p:cTn id="17" dur="500" fill="hold"/>
                                        <p:tgtEl>
                                          <p:spTgt spid="48131"/>
                                        </p:tgtEl>
                                        <p:attrNameLst>
                                          <p:attrName>ppt_x</p:attrName>
                                        </p:attrNameLst>
                                      </p:cBhvr>
                                      <p:tavLst>
                                        <p:tav tm="0">
                                          <p:val>
                                            <p:fltVal val="0.5"/>
                                          </p:val>
                                        </p:tav>
                                        <p:tav tm="100000">
                                          <p:val>
                                            <p:strVal val="#ppt_x"/>
                                          </p:val>
                                        </p:tav>
                                      </p:tavLst>
                                    </p:anim>
                                    <p:anim calcmode="lin" valueType="num">
                                      <p:cBhvr>
                                        <p:cTn id="18" dur="500" fill="hold"/>
                                        <p:tgtEl>
                                          <p:spTgt spid="48131"/>
                                        </p:tgtEl>
                                        <p:attrNameLst>
                                          <p:attrName>ppt_y</p:attrName>
                                        </p:attrNameLst>
                                      </p:cBhvr>
                                      <p:tavLst>
                                        <p:tav tm="0">
                                          <p:val>
                                            <p:fltVal val="0.5"/>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528" fill="hold" grpId="0" nodeType="clickEffect">
                                  <p:stCondLst>
                                    <p:cond delay="0"/>
                                  </p:stCondLst>
                                  <p:childTnLst>
                                    <p:set>
                                      <p:cBhvr>
                                        <p:cTn id="22" dur="1" fill="hold">
                                          <p:stCondLst>
                                            <p:cond delay="0"/>
                                          </p:stCondLst>
                                        </p:cTn>
                                        <p:tgtEl>
                                          <p:spTgt spid="48134"/>
                                        </p:tgtEl>
                                        <p:attrNameLst>
                                          <p:attrName>style.visibility</p:attrName>
                                        </p:attrNameLst>
                                      </p:cBhvr>
                                      <p:to>
                                        <p:strVal val="visible"/>
                                      </p:to>
                                    </p:set>
                                    <p:anim calcmode="lin" valueType="num">
                                      <p:cBhvr>
                                        <p:cTn id="23" dur="500" fill="hold"/>
                                        <p:tgtEl>
                                          <p:spTgt spid="48134"/>
                                        </p:tgtEl>
                                        <p:attrNameLst>
                                          <p:attrName>ppt_w</p:attrName>
                                        </p:attrNameLst>
                                      </p:cBhvr>
                                      <p:tavLst>
                                        <p:tav tm="0">
                                          <p:val>
                                            <p:fltVal val="0"/>
                                          </p:val>
                                        </p:tav>
                                        <p:tav tm="100000">
                                          <p:val>
                                            <p:strVal val="#ppt_w"/>
                                          </p:val>
                                        </p:tav>
                                      </p:tavLst>
                                    </p:anim>
                                    <p:anim calcmode="lin" valueType="num">
                                      <p:cBhvr>
                                        <p:cTn id="24" dur="500" fill="hold"/>
                                        <p:tgtEl>
                                          <p:spTgt spid="48134"/>
                                        </p:tgtEl>
                                        <p:attrNameLst>
                                          <p:attrName>ppt_h</p:attrName>
                                        </p:attrNameLst>
                                      </p:cBhvr>
                                      <p:tavLst>
                                        <p:tav tm="0">
                                          <p:val>
                                            <p:fltVal val="0"/>
                                          </p:val>
                                        </p:tav>
                                        <p:tav tm="100000">
                                          <p:val>
                                            <p:strVal val="#ppt_h"/>
                                          </p:val>
                                        </p:tav>
                                      </p:tavLst>
                                    </p:anim>
                                    <p:anim calcmode="lin" valueType="num">
                                      <p:cBhvr>
                                        <p:cTn id="25" dur="500" fill="hold"/>
                                        <p:tgtEl>
                                          <p:spTgt spid="48134"/>
                                        </p:tgtEl>
                                        <p:attrNameLst>
                                          <p:attrName>ppt_x</p:attrName>
                                        </p:attrNameLst>
                                      </p:cBhvr>
                                      <p:tavLst>
                                        <p:tav tm="0">
                                          <p:val>
                                            <p:fltVal val="0.5"/>
                                          </p:val>
                                        </p:tav>
                                        <p:tav tm="100000">
                                          <p:val>
                                            <p:strVal val="#ppt_x"/>
                                          </p:val>
                                        </p:tav>
                                      </p:tavLst>
                                    </p:anim>
                                    <p:anim calcmode="lin" valueType="num">
                                      <p:cBhvr>
                                        <p:cTn id="26" dur="500" fill="hold"/>
                                        <p:tgtEl>
                                          <p:spTgt spid="48134"/>
                                        </p:tgtEl>
                                        <p:attrNameLst>
                                          <p:attrName>ppt_y</p:attrName>
                                        </p:attrNameLst>
                                      </p:cBhvr>
                                      <p:tavLst>
                                        <p:tav tm="0">
                                          <p:val>
                                            <p:fltVal val="0.5"/>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528" fill="hold" grpId="0" nodeType="clickEffect">
                                  <p:stCondLst>
                                    <p:cond delay="0"/>
                                  </p:stCondLst>
                                  <p:childTnLst>
                                    <p:set>
                                      <p:cBhvr>
                                        <p:cTn id="30" dur="1" fill="hold">
                                          <p:stCondLst>
                                            <p:cond delay="0"/>
                                          </p:stCondLst>
                                        </p:cTn>
                                        <p:tgtEl>
                                          <p:spTgt spid="48132"/>
                                        </p:tgtEl>
                                        <p:attrNameLst>
                                          <p:attrName>style.visibility</p:attrName>
                                        </p:attrNameLst>
                                      </p:cBhvr>
                                      <p:to>
                                        <p:strVal val="visible"/>
                                      </p:to>
                                    </p:set>
                                    <p:anim calcmode="lin" valueType="num">
                                      <p:cBhvr>
                                        <p:cTn id="31" dur="500" fill="hold"/>
                                        <p:tgtEl>
                                          <p:spTgt spid="48132"/>
                                        </p:tgtEl>
                                        <p:attrNameLst>
                                          <p:attrName>ppt_w</p:attrName>
                                        </p:attrNameLst>
                                      </p:cBhvr>
                                      <p:tavLst>
                                        <p:tav tm="0">
                                          <p:val>
                                            <p:fltVal val="0"/>
                                          </p:val>
                                        </p:tav>
                                        <p:tav tm="100000">
                                          <p:val>
                                            <p:strVal val="#ppt_w"/>
                                          </p:val>
                                        </p:tav>
                                      </p:tavLst>
                                    </p:anim>
                                    <p:anim calcmode="lin" valueType="num">
                                      <p:cBhvr>
                                        <p:cTn id="32" dur="500" fill="hold"/>
                                        <p:tgtEl>
                                          <p:spTgt spid="48132"/>
                                        </p:tgtEl>
                                        <p:attrNameLst>
                                          <p:attrName>ppt_h</p:attrName>
                                        </p:attrNameLst>
                                      </p:cBhvr>
                                      <p:tavLst>
                                        <p:tav tm="0">
                                          <p:val>
                                            <p:fltVal val="0"/>
                                          </p:val>
                                        </p:tav>
                                        <p:tav tm="100000">
                                          <p:val>
                                            <p:strVal val="#ppt_h"/>
                                          </p:val>
                                        </p:tav>
                                      </p:tavLst>
                                    </p:anim>
                                    <p:anim calcmode="lin" valueType="num">
                                      <p:cBhvr>
                                        <p:cTn id="33" dur="500" fill="hold"/>
                                        <p:tgtEl>
                                          <p:spTgt spid="48132"/>
                                        </p:tgtEl>
                                        <p:attrNameLst>
                                          <p:attrName>ppt_x</p:attrName>
                                        </p:attrNameLst>
                                      </p:cBhvr>
                                      <p:tavLst>
                                        <p:tav tm="0">
                                          <p:val>
                                            <p:fltVal val="0.5"/>
                                          </p:val>
                                        </p:tav>
                                        <p:tav tm="100000">
                                          <p:val>
                                            <p:strVal val="#ppt_x"/>
                                          </p:val>
                                        </p:tav>
                                      </p:tavLst>
                                    </p:anim>
                                    <p:anim calcmode="lin" valueType="num">
                                      <p:cBhvr>
                                        <p:cTn id="34" dur="500" fill="hold"/>
                                        <p:tgtEl>
                                          <p:spTgt spid="48132"/>
                                        </p:tgtEl>
                                        <p:attrNameLst>
                                          <p:attrName>ppt_y</p:attrName>
                                        </p:attrNameLst>
                                      </p:cBhvr>
                                      <p:tavLst>
                                        <p:tav tm="0">
                                          <p:val>
                                            <p:fltVal val="0.5"/>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48135"/>
                                        </p:tgtEl>
                                        <p:attrNameLst>
                                          <p:attrName>style.visibility</p:attrName>
                                        </p:attrNameLst>
                                      </p:cBhvr>
                                      <p:to>
                                        <p:strVal val="visible"/>
                                      </p:to>
                                    </p:set>
                                    <p:animEffect transition="in" filter="dissolve">
                                      <p:cBhvr>
                                        <p:cTn id="39" dur="500"/>
                                        <p:tgtEl>
                                          <p:spTgt spid="48135"/>
                                        </p:tgtEl>
                                      </p:cBhvr>
                                    </p:animEffect>
                                  </p:childTnLst>
                                </p:cTn>
                              </p:par>
                            </p:childTnLst>
                          </p:cTn>
                        </p:par>
                      </p:childTnLst>
                    </p:cTn>
                  </p:par>
                  <p:par>
                    <p:cTn id="40" fill="hold">
                      <p:stCondLst>
                        <p:cond delay="indefinite"/>
                      </p:stCondLst>
                      <p:childTnLst>
                        <p:par>
                          <p:cTn id="41" fill="hold">
                            <p:stCondLst>
                              <p:cond delay="0"/>
                            </p:stCondLst>
                            <p:childTnLst>
                              <p:par>
                                <p:cTn id="42" presetID="3" presetClass="entr" presetSubtype="10" fill="hold" grpId="0" nodeType="clickEffect">
                                  <p:stCondLst>
                                    <p:cond delay="0"/>
                                  </p:stCondLst>
                                  <p:childTnLst>
                                    <p:set>
                                      <p:cBhvr>
                                        <p:cTn id="43" dur="1" fill="hold">
                                          <p:stCondLst>
                                            <p:cond delay="0"/>
                                          </p:stCondLst>
                                        </p:cTn>
                                        <p:tgtEl>
                                          <p:spTgt spid="48136"/>
                                        </p:tgtEl>
                                        <p:attrNameLst>
                                          <p:attrName>style.visibility</p:attrName>
                                        </p:attrNameLst>
                                      </p:cBhvr>
                                      <p:to>
                                        <p:strVal val="visible"/>
                                      </p:to>
                                    </p:set>
                                    <p:animEffect transition="in" filter="blinds(horizontal)">
                                      <p:cBhvr>
                                        <p:cTn id="44" dur="500"/>
                                        <p:tgtEl>
                                          <p:spTgt spid="48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animBg="1" autoUpdateAnimBg="0"/>
      <p:bldP spid="48132" grpId="0" animBg="1" autoUpdateAnimBg="0"/>
      <p:bldP spid="48133" grpId="0" animBg="1" autoUpdateAnimBg="0"/>
      <p:bldP spid="48134" grpId="0" animBg="1" autoUpdateAnimBg="0"/>
      <p:bldP spid="48135" grpId="0" autoUpdateAnimBg="0"/>
      <p:bldP spid="48136" grpId="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sz="3600"/>
              <a:t>VARIABLE OF MOTIVATION</a:t>
            </a:r>
            <a:br>
              <a:rPr lang="en-US" sz="3600"/>
            </a:br>
            <a:r>
              <a:rPr lang="en-US" sz="5400"/>
              <a:t>INTEREST</a:t>
            </a:r>
            <a:endParaRPr lang="en-US"/>
          </a:p>
        </p:txBody>
      </p:sp>
      <p:sp>
        <p:nvSpPr>
          <p:cNvPr id="53251" name="Rectangle 3"/>
          <p:cNvSpPr>
            <a:spLocks noGrp="1" noChangeArrowheads="1"/>
          </p:cNvSpPr>
          <p:nvPr>
            <p:ph type="body" idx="1"/>
          </p:nvPr>
        </p:nvSpPr>
        <p:spPr/>
        <p:txBody>
          <a:bodyPr/>
          <a:lstStyle/>
          <a:p>
            <a:r>
              <a:rPr lang="en-US" sz="4400"/>
              <a:t>Vivid</a:t>
            </a:r>
          </a:p>
          <a:p>
            <a:r>
              <a:rPr lang="en-US" sz="4400"/>
              <a:t>Novel</a:t>
            </a:r>
          </a:p>
          <a:p>
            <a:r>
              <a:rPr lang="en-US" sz="4400"/>
              <a:t>Related to Students’ Past Experiences</a:t>
            </a:r>
          </a:p>
          <a:p>
            <a:r>
              <a:rPr lang="en-US" sz="4400"/>
              <a:t>Relevance/Usefulness</a:t>
            </a:r>
          </a:p>
        </p:txBody>
      </p:sp>
      <p:graphicFrame>
        <p:nvGraphicFramePr>
          <p:cNvPr id="91136" name="Object 0"/>
          <p:cNvGraphicFramePr>
            <a:graphicFrameLocks noChangeAspect="1"/>
          </p:cNvGraphicFramePr>
          <p:nvPr/>
        </p:nvGraphicFramePr>
        <p:xfrm>
          <a:off x="5943600" y="2133600"/>
          <a:ext cx="3200400" cy="3013075"/>
        </p:xfrm>
        <a:graphic>
          <a:graphicData uri="http://schemas.openxmlformats.org/presentationml/2006/ole">
            <p:oleObj spid="_x0000_s91136" name="Clip" r:id="rId4" imgW="2912040" imgH="3435480" progId="MS_ClipArt_Gallery.2">
              <p:embed/>
            </p:oleObj>
          </a:graphicData>
        </a:graphic>
      </p:graphicFrame>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3251">
                                            <p:txEl>
                                              <p:pRg st="0" end="0"/>
                                            </p:txEl>
                                          </p:spTgt>
                                        </p:tgtEl>
                                        <p:attrNameLst>
                                          <p:attrName>style.visibility</p:attrName>
                                        </p:attrNameLst>
                                      </p:cBhvr>
                                      <p:to>
                                        <p:strVal val="visible"/>
                                      </p:to>
                                    </p:set>
                                    <p:animEffect transition="in" filter="box(out)">
                                      <p:cBhvr>
                                        <p:cTn id="7" dur="500"/>
                                        <p:tgtEl>
                                          <p:spTgt spid="532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53251">
                                            <p:txEl>
                                              <p:pRg st="1" end="1"/>
                                            </p:txEl>
                                          </p:spTgt>
                                        </p:tgtEl>
                                        <p:attrNameLst>
                                          <p:attrName>style.visibility</p:attrName>
                                        </p:attrNameLst>
                                      </p:cBhvr>
                                      <p:to>
                                        <p:strVal val="visible"/>
                                      </p:to>
                                    </p:set>
                                    <p:animEffect transition="in" filter="box(out)">
                                      <p:cBhvr>
                                        <p:cTn id="12" dur="500"/>
                                        <p:tgtEl>
                                          <p:spTgt spid="532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53251">
                                            <p:txEl>
                                              <p:pRg st="2" end="2"/>
                                            </p:txEl>
                                          </p:spTgt>
                                        </p:tgtEl>
                                        <p:attrNameLst>
                                          <p:attrName>style.visibility</p:attrName>
                                        </p:attrNameLst>
                                      </p:cBhvr>
                                      <p:to>
                                        <p:strVal val="visible"/>
                                      </p:to>
                                    </p:set>
                                    <p:animEffect transition="in" filter="box(out)">
                                      <p:cBhvr>
                                        <p:cTn id="17" dur="500"/>
                                        <p:tgtEl>
                                          <p:spTgt spid="5325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53251">
                                            <p:txEl>
                                              <p:pRg st="3" end="3"/>
                                            </p:txEl>
                                          </p:spTgt>
                                        </p:tgtEl>
                                        <p:attrNameLst>
                                          <p:attrName>style.visibility</p:attrName>
                                        </p:attrNameLst>
                                      </p:cBhvr>
                                      <p:to>
                                        <p:strVal val="visible"/>
                                      </p:to>
                                    </p:set>
                                    <p:animEffect transition="in" filter="box(out)">
                                      <p:cBhvr>
                                        <p:cTn id="22" dur="500"/>
                                        <p:tgtEl>
                                          <p:spTgt spid="5325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1"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Rectangle 2050"/>
          <p:cNvSpPr>
            <a:spLocks noGrp="1" noChangeArrowheads="1"/>
          </p:cNvSpPr>
          <p:nvPr>
            <p:ph type="title"/>
          </p:nvPr>
        </p:nvSpPr>
        <p:spPr/>
        <p:txBody>
          <a:bodyPr/>
          <a:lstStyle/>
          <a:p>
            <a:r>
              <a:rPr lang="en-US" sz="3600"/>
              <a:t>TECHNIQUES FOR</a:t>
            </a:r>
            <a:r>
              <a:rPr lang="en-US"/>
              <a:t/>
            </a:r>
            <a:br>
              <a:rPr lang="en-US"/>
            </a:br>
            <a:r>
              <a:rPr lang="en-US" sz="5400"/>
              <a:t>INTEREST</a:t>
            </a:r>
            <a:endParaRPr lang="en-US"/>
          </a:p>
        </p:txBody>
      </p:sp>
      <p:sp>
        <p:nvSpPr>
          <p:cNvPr id="61443" name="Rectangle 2051"/>
          <p:cNvSpPr>
            <a:spLocks noGrp="1" noChangeArrowheads="1"/>
          </p:cNvSpPr>
          <p:nvPr>
            <p:ph type="body" idx="1"/>
          </p:nvPr>
        </p:nvSpPr>
        <p:spPr>
          <a:xfrm>
            <a:off x="533400" y="2286000"/>
            <a:ext cx="8229600" cy="3352800"/>
          </a:xfrm>
        </p:spPr>
        <p:txBody>
          <a:bodyPr/>
          <a:lstStyle/>
          <a:p>
            <a:pPr>
              <a:lnSpc>
                <a:spcPct val="90000"/>
              </a:lnSpc>
              <a:buFont typeface="Monotype Sorts" pitchFamily="2" charset="2"/>
              <a:buNone/>
            </a:pPr>
            <a:r>
              <a:rPr lang="en-US" sz="3700">
                <a:sym typeface="Monotype Sorts" pitchFamily="2" charset="2"/>
              </a:rPr>
              <a:t> d</a:t>
            </a:r>
            <a:r>
              <a:rPr lang="en-US" sz="3700"/>
              <a:t>iagram			</a:t>
            </a:r>
            <a:r>
              <a:rPr lang="en-US" sz="3700">
                <a:sym typeface="Monotype Sorts" pitchFamily="2" charset="2"/>
              </a:rPr>
              <a:t> ma</a:t>
            </a:r>
            <a:r>
              <a:rPr lang="en-US" sz="3700"/>
              <a:t>ps</a:t>
            </a:r>
          </a:p>
          <a:p>
            <a:pPr>
              <a:lnSpc>
                <a:spcPct val="90000"/>
              </a:lnSpc>
              <a:buFont typeface="Monotype Sorts" pitchFamily="2" charset="2"/>
              <a:buNone/>
            </a:pPr>
            <a:r>
              <a:rPr lang="en-US" sz="3700">
                <a:sym typeface="Monotype Sorts" pitchFamily="2" charset="2"/>
              </a:rPr>
              <a:t> </a:t>
            </a:r>
            <a:r>
              <a:rPr lang="en-US" sz="3700"/>
              <a:t>graphs			</a:t>
            </a:r>
            <a:r>
              <a:rPr lang="en-US" sz="3700">
                <a:sym typeface="Monotype Sorts" pitchFamily="2" charset="2"/>
              </a:rPr>
              <a:t></a:t>
            </a:r>
            <a:r>
              <a:rPr lang="en-US" sz="3700"/>
              <a:t> pictures</a:t>
            </a:r>
          </a:p>
          <a:p>
            <a:pPr>
              <a:lnSpc>
                <a:spcPct val="90000"/>
              </a:lnSpc>
              <a:buFont typeface="Monotype Sorts" pitchFamily="2" charset="2"/>
              <a:buNone/>
            </a:pPr>
            <a:r>
              <a:rPr lang="en-US" sz="3700">
                <a:sym typeface="Monotype Sorts" pitchFamily="2" charset="2"/>
              </a:rPr>
              <a:t> s</a:t>
            </a:r>
            <a:r>
              <a:rPr lang="en-US" sz="3700"/>
              <a:t>tories			</a:t>
            </a:r>
            <a:r>
              <a:rPr lang="en-US" sz="3700">
                <a:sym typeface="Monotype Sorts" pitchFamily="2" charset="2"/>
              </a:rPr>
              <a:t></a:t>
            </a:r>
            <a:r>
              <a:rPr lang="en-US" sz="3700"/>
              <a:t> humor</a:t>
            </a:r>
          </a:p>
          <a:p>
            <a:pPr>
              <a:lnSpc>
                <a:spcPct val="90000"/>
              </a:lnSpc>
              <a:buFont typeface="Monotype Sorts" pitchFamily="2" charset="2"/>
              <a:buNone/>
            </a:pPr>
            <a:r>
              <a:rPr lang="en-US" sz="3700">
                <a:sym typeface="Monotype Sorts" pitchFamily="2" charset="2"/>
              </a:rPr>
              <a:t> </a:t>
            </a:r>
            <a:r>
              <a:rPr lang="en-US" sz="3700"/>
              <a:t>student names	</a:t>
            </a:r>
            <a:r>
              <a:rPr lang="en-US" sz="3700">
                <a:sym typeface="Monotype Sorts" pitchFamily="2" charset="2"/>
              </a:rPr>
              <a:t> </a:t>
            </a:r>
            <a:r>
              <a:rPr lang="en-US" sz="3700"/>
              <a:t>guest </a:t>
            </a:r>
          </a:p>
          <a:p>
            <a:pPr>
              <a:lnSpc>
                <a:spcPct val="90000"/>
              </a:lnSpc>
              <a:buFont typeface="Monotype Sorts" pitchFamily="2" charset="2"/>
              <a:buNone/>
            </a:pPr>
            <a:r>
              <a:rPr lang="en-US" sz="3700">
                <a:sym typeface="Monotype Sorts" pitchFamily="2" charset="2"/>
              </a:rPr>
              <a:t> </a:t>
            </a:r>
            <a:r>
              <a:rPr lang="en-US" sz="3700"/>
              <a:t>colored chalk 	   speakers</a:t>
            </a:r>
          </a:p>
          <a:p>
            <a:pPr>
              <a:lnSpc>
                <a:spcPct val="90000"/>
              </a:lnSpc>
              <a:buFont typeface="Monotype Sorts" pitchFamily="2" charset="2"/>
              <a:buNone/>
            </a:pPr>
            <a:endParaRPr lang="en-US" sz="3800"/>
          </a:p>
        </p:txBody>
      </p:sp>
    </p:spTree>
  </p:cSld>
  <p:clrMapOvr>
    <a:masterClrMapping/>
  </p:clrMapOvr>
  <p:transition spd="slow">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61443"/>
                                        </p:tgtEl>
                                        <p:attrNameLst>
                                          <p:attrName>style.visibility</p:attrName>
                                        </p:attrNameLst>
                                      </p:cBhvr>
                                      <p:to>
                                        <p:strVal val="visible"/>
                                      </p:to>
                                    </p:set>
                                    <p:anim calcmode="lin" valueType="num">
                                      <p:cBhvr>
                                        <p:cTn id="7" dur="5000" fill="hold"/>
                                        <p:tgtEl>
                                          <p:spTgt spid="61443"/>
                                        </p:tgtEl>
                                        <p:attrNameLst>
                                          <p:attrName>ppt_w</p:attrName>
                                        </p:attrNameLst>
                                      </p:cBhvr>
                                      <p:tavLst>
                                        <p:tav tm="0" fmla="#ppt_w*sin(2.5*pi*$)">
                                          <p:val>
                                            <p:fltVal val="0"/>
                                          </p:val>
                                        </p:tav>
                                        <p:tav tm="100000">
                                          <p:val>
                                            <p:fltVal val="1"/>
                                          </p:val>
                                        </p:tav>
                                      </p:tavLst>
                                    </p:anim>
                                    <p:anim calcmode="lin" valueType="num">
                                      <p:cBhvr>
                                        <p:cTn id="8" dur="5000" fill="hold"/>
                                        <p:tgtEl>
                                          <p:spTgt spid="6144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3"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solidFill>
          <a:srgbClr val="CC3300"/>
        </a:solidFill>
        <a:effectLst/>
      </p:bgPr>
    </p:bg>
    <p:spTree>
      <p:nvGrpSpPr>
        <p:cNvPr id="1" name=""/>
        <p:cNvGrpSpPr/>
        <p:nvPr/>
      </p:nvGrpSpPr>
      <p:grpSpPr>
        <a:xfrm>
          <a:off x="0" y="0"/>
          <a:ext cx="0" cy="0"/>
          <a:chOff x="0" y="0"/>
          <a:chExt cx="0" cy="0"/>
        </a:xfrm>
      </p:grpSpPr>
      <p:graphicFrame>
        <p:nvGraphicFramePr>
          <p:cNvPr id="25606" name="Object 6"/>
          <p:cNvGraphicFramePr>
            <a:graphicFrameLocks noChangeAspect="1"/>
          </p:cNvGraphicFramePr>
          <p:nvPr/>
        </p:nvGraphicFramePr>
        <p:xfrm>
          <a:off x="0" y="0"/>
          <a:ext cx="8610600" cy="6858000"/>
        </p:xfrm>
        <a:graphic>
          <a:graphicData uri="http://schemas.openxmlformats.org/presentationml/2006/ole">
            <p:oleObj spid="_x0000_s25606" name="Clip" r:id="rId4" imgW="3104280" imgH="3021480" progId="MS_ClipArt_Gallery.2">
              <p:embed/>
            </p:oleObj>
          </a:graphicData>
        </a:graphic>
      </p:graphicFrame>
      <p:sp>
        <p:nvSpPr>
          <p:cNvPr id="25603" name="Rectangle 3"/>
          <p:cNvSpPr>
            <a:spLocks noGrp="1" noChangeArrowheads="1"/>
          </p:cNvSpPr>
          <p:nvPr>
            <p:ph type="body" idx="1"/>
          </p:nvPr>
        </p:nvSpPr>
        <p:spPr>
          <a:xfrm>
            <a:off x="914400" y="1371600"/>
            <a:ext cx="6324600" cy="4114800"/>
          </a:xfrm>
        </p:spPr>
        <p:txBody>
          <a:bodyPr/>
          <a:lstStyle/>
          <a:p>
            <a:pPr algn="ctr">
              <a:buFont typeface="Monotype Sorts" pitchFamily="2" charset="2"/>
              <a:buNone/>
            </a:pPr>
            <a:r>
              <a:rPr lang="en-US" sz="6600">
                <a:solidFill>
                  <a:schemeClr val="tx2"/>
                </a:solidFill>
                <a:latin typeface="Bertram" pitchFamily="82" charset="0"/>
              </a:rPr>
              <a:t>INTEREST IS ONLY LIMITED BY YOUR CREATIVITY.</a:t>
            </a:r>
            <a:endParaRPr lang="en-US" sz="6000">
              <a:latin typeface="Bertram" pitchFamily="82" charset="0"/>
            </a:endParaRPr>
          </a:p>
        </p:txBody>
      </p:sp>
      <p:graphicFrame>
        <p:nvGraphicFramePr>
          <p:cNvPr id="25604" name="Object 4"/>
          <p:cNvGraphicFramePr>
            <a:graphicFrameLocks noChangeAspect="1"/>
          </p:cNvGraphicFramePr>
          <p:nvPr/>
        </p:nvGraphicFramePr>
        <p:xfrm>
          <a:off x="6480175" y="3236913"/>
          <a:ext cx="2663825" cy="3621087"/>
        </p:xfrm>
        <a:graphic>
          <a:graphicData uri="http://schemas.openxmlformats.org/presentationml/2006/ole">
            <p:oleObj spid="_x0000_s25604" name="Clip" r:id="rId5" imgW="3031200" imgH="3468960" progId="MS_ClipArt_Gallery.2">
              <p:embed/>
            </p:oleObj>
          </a:graphicData>
        </a:graphic>
      </p:graphicFrame>
    </p:spTree>
  </p:cSld>
  <p:clrMapOvr>
    <a:masterClrMapping/>
  </p:clrMapOvr>
  <p:transition spd="slow">
    <p:cover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rgbClr val="B2B2B2"/>
        </a:solidFill>
        <a:effectLst/>
      </p:bgPr>
    </p:bg>
    <p:spTree>
      <p:nvGrpSpPr>
        <p:cNvPr id="1" name=""/>
        <p:cNvGrpSpPr/>
        <p:nvPr/>
      </p:nvGrpSpPr>
      <p:grpSpPr>
        <a:xfrm>
          <a:off x="0" y="0"/>
          <a:ext cx="0" cy="0"/>
          <a:chOff x="0" y="0"/>
          <a:chExt cx="0" cy="0"/>
        </a:xfrm>
      </p:grpSpPr>
      <p:pic>
        <p:nvPicPr>
          <p:cNvPr id="26627" name="Picture 3" descr="auto0"/>
          <p:cNvPicPr>
            <a:picLocks noChangeAspect="1" noChangeArrowheads="1"/>
          </p:cNvPicPr>
          <p:nvPr/>
        </p:nvPicPr>
        <p:blipFill>
          <a:blip r:embed="rId3" cstate="print"/>
          <a:srcRect/>
          <a:stretch>
            <a:fillRect/>
          </a:stretch>
        </p:blipFill>
        <p:spPr bwMode="auto">
          <a:xfrm>
            <a:off x="685800" y="2514600"/>
            <a:ext cx="7924800" cy="3973513"/>
          </a:xfrm>
          <a:prstGeom prst="rect">
            <a:avLst/>
          </a:prstGeom>
          <a:noFill/>
          <a:ln w="9525">
            <a:noFill/>
            <a:miter lim="800000"/>
            <a:headEnd/>
            <a:tailEnd/>
          </a:ln>
        </p:spPr>
      </p:pic>
      <p:sp>
        <p:nvSpPr>
          <p:cNvPr id="26628" name="Text Box 4"/>
          <p:cNvSpPr txBox="1">
            <a:spLocks noChangeArrowheads="1"/>
          </p:cNvSpPr>
          <p:nvPr/>
        </p:nvSpPr>
        <p:spPr bwMode="auto">
          <a:xfrm>
            <a:off x="838200" y="0"/>
            <a:ext cx="7772400" cy="2287588"/>
          </a:xfrm>
          <a:prstGeom prst="rect">
            <a:avLst/>
          </a:prstGeom>
          <a:noFill/>
          <a:ln w="9525">
            <a:noFill/>
            <a:miter lim="800000"/>
            <a:headEnd/>
            <a:tailEnd/>
          </a:ln>
          <a:effectLst/>
        </p:spPr>
        <p:txBody>
          <a:bodyPr>
            <a:spAutoFit/>
          </a:bodyPr>
          <a:lstStyle/>
          <a:p>
            <a:pPr algn="ctr">
              <a:spcBef>
                <a:spcPct val="50000"/>
              </a:spcBef>
            </a:pPr>
            <a:r>
              <a:rPr lang="en-US" sz="4800" b="1">
                <a:latin typeface="Teletype" pitchFamily="2" charset="0"/>
              </a:rPr>
              <a:t>Don’t bring in an elephant to teach the color gray.</a:t>
            </a:r>
          </a:p>
        </p:txBody>
      </p:sp>
    </p:spTree>
  </p:cSld>
  <p:clrMapOvr>
    <a:masterClrMapping/>
  </p:clrMapOvr>
  <p:transition spd="slow">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0" y="304800"/>
            <a:ext cx="9144000" cy="1143000"/>
          </a:xfrm>
        </p:spPr>
        <p:txBody>
          <a:bodyPr/>
          <a:lstStyle/>
          <a:p>
            <a:r>
              <a:rPr lang="en-US" sz="3600"/>
              <a:t>VARIABLE OF</a:t>
            </a:r>
            <a:r>
              <a:rPr lang="en-US"/>
              <a:t> </a:t>
            </a:r>
            <a:br>
              <a:rPr lang="en-US"/>
            </a:br>
            <a:r>
              <a:rPr lang="en-US" sz="5400"/>
              <a:t>MOTIVATION</a:t>
            </a:r>
            <a:endParaRPr lang="en-US"/>
          </a:p>
        </p:txBody>
      </p:sp>
      <p:sp>
        <p:nvSpPr>
          <p:cNvPr id="60419" name="Rectangle 3"/>
          <p:cNvSpPr>
            <a:spLocks noGrp="1" noChangeArrowheads="1"/>
          </p:cNvSpPr>
          <p:nvPr>
            <p:ph type="body" idx="1"/>
          </p:nvPr>
        </p:nvSpPr>
        <p:spPr>
          <a:xfrm>
            <a:off x="685800" y="1981200"/>
            <a:ext cx="7772400" cy="1295400"/>
          </a:xfrm>
        </p:spPr>
        <p:txBody>
          <a:bodyPr/>
          <a:lstStyle/>
          <a:p>
            <a:pPr algn="ctr">
              <a:lnSpc>
                <a:spcPct val="90000"/>
              </a:lnSpc>
              <a:buFont typeface="Monotype Sorts" pitchFamily="2" charset="2"/>
              <a:buNone/>
            </a:pPr>
            <a:r>
              <a:rPr lang="en-US" sz="3600"/>
              <a:t>KNOWLEDGE OF RESULTS</a:t>
            </a:r>
          </a:p>
          <a:p>
            <a:pPr algn="ctr">
              <a:lnSpc>
                <a:spcPct val="90000"/>
              </a:lnSpc>
              <a:buFont typeface="Monotype Sorts" pitchFamily="2" charset="2"/>
              <a:buNone/>
            </a:pPr>
            <a:r>
              <a:rPr lang="en-US" sz="3600"/>
              <a:t>IS</a:t>
            </a:r>
          </a:p>
        </p:txBody>
      </p:sp>
      <p:sp>
        <p:nvSpPr>
          <p:cNvPr id="60420" name="AutoShape 4"/>
          <p:cNvSpPr>
            <a:spLocks noChangeArrowheads="1"/>
          </p:cNvSpPr>
          <p:nvPr/>
        </p:nvSpPr>
        <p:spPr bwMode="auto">
          <a:xfrm>
            <a:off x="685800" y="4419600"/>
            <a:ext cx="7772400" cy="1828800"/>
          </a:xfrm>
          <a:prstGeom prst="roundRect">
            <a:avLst>
              <a:gd name="adj" fmla="val 16667"/>
            </a:avLst>
          </a:prstGeom>
          <a:solidFill>
            <a:schemeClr val="accent1"/>
          </a:solidFill>
          <a:ln w="9525">
            <a:solidFill>
              <a:schemeClr val="tx1"/>
            </a:solidFill>
            <a:round/>
            <a:headEnd/>
            <a:tailEnd/>
          </a:ln>
          <a:effectLst/>
        </p:spPr>
        <p:txBody>
          <a:bodyPr wrap="none" anchor="ctr"/>
          <a:lstStyle/>
          <a:p>
            <a:pPr algn="ctr"/>
            <a:r>
              <a:rPr lang="en-US" sz="4000">
                <a:solidFill>
                  <a:schemeClr val="tx2"/>
                </a:solidFill>
                <a:latin typeface="Arial Black" pitchFamily="34" charset="0"/>
              </a:rPr>
              <a:t>CRITICAL ATTRIBUTES:</a:t>
            </a:r>
          </a:p>
          <a:p>
            <a:pPr algn="ctr">
              <a:buFontTx/>
              <a:buChar char="•"/>
            </a:pPr>
            <a:r>
              <a:rPr lang="en-US" sz="4000">
                <a:solidFill>
                  <a:schemeClr val="tx2"/>
                </a:solidFill>
                <a:latin typeface="Arial Black" pitchFamily="34" charset="0"/>
              </a:rPr>
              <a:t>Specific</a:t>
            </a:r>
          </a:p>
          <a:p>
            <a:pPr algn="ctr">
              <a:buFontTx/>
              <a:buChar char="•"/>
            </a:pPr>
            <a:r>
              <a:rPr lang="en-US" sz="4000">
                <a:solidFill>
                  <a:schemeClr val="tx2"/>
                </a:solidFill>
                <a:latin typeface="Arial Black" pitchFamily="34" charset="0"/>
              </a:rPr>
              <a:t>Immediate</a:t>
            </a:r>
          </a:p>
        </p:txBody>
      </p:sp>
      <p:sp>
        <p:nvSpPr>
          <p:cNvPr id="60421" name="WordArt 5"/>
          <p:cNvSpPr>
            <a:spLocks noChangeArrowheads="1" noChangeShapeType="1" noTextEdit="1"/>
          </p:cNvSpPr>
          <p:nvPr/>
        </p:nvSpPr>
        <p:spPr bwMode="auto">
          <a:xfrm>
            <a:off x="2590800" y="3048000"/>
            <a:ext cx="4114800" cy="1219200"/>
          </a:xfrm>
          <a:prstGeom prst="rect">
            <a:avLst/>
          </a:prstGeom>
        </p:spPr>
        <p:txBody>
          <a:bodyPr wrap="none" fromWordArt="1">
            <a:prstTxWarp prst="textSlantUp">
              <a:avLst>
                <a:gd name="adj" fmla="val 32056"/>
              </a:avLst>
            </a:prstTxWarp>
          </a:bodyPr>
          <a:lstStyle/>
          <a:p>
            <a:pPr algn="ctr"/>
            <a:r>
              <a:rPr lang="en-US" sz="3600" kern="1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outerShdw>
                </a:effectLst>
                <a:latin typeface="Impact"/>
              </a:rPr>
              <a:t>FEEDBACK</a:t>
            </a: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60421"/>
                                        </p:tgtEl>
                                        <p:attrNameLst>
                                          <p:attrName>style.visibility</p:attrName>
                                        </p:attrNameLst>
                                      </p:cBhvr>
                                      <p:to>
                                        <p:strVal val="visible"/>
                                      </p:to>
                                    </p:set>
                                    <p:anim calcmode="lin" valueType="num">
                                      <p:cBhvr>
                                        <p:cTn id="7" dur="500" fill="hold"/>
                                        <p:tgtEl>
                                          <p:spTgt spid="60421"/>
                                        </p:tgtEl>
                                        <p:attrNameLst>
                                          <p:attrName>ppt_w</p:attrName>
                                        </p:attrNameLst>
                                      </p:cBhvr>
                                      <p:tavLst>
                                        <p:tav tm="0">
                                          <p:val>
                                            <p:fltVal val="0"/>
                                          </p:val>
                                        </p:tav>
                                        <p:tav tm="100000">
                                          <p:val>
                                            <p:strVal val="#ppt_w"/>
                                          </p:val>
                                        </p:tav>
                                      </p:tavLst>
                                    </p:anim>
                                    <p:anim calcmode="lin" valueType="num">
                                      <p:cBhvr>
                                        <p:cTn id="8" dur="500" fill="hold"/>
                                        <p:tgtEl>
                                          <p:spTgt spid="60421"/>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5" presetClass="entr" presetSubtype="0" fill="hold" grpId="0" nodeType="clickEffect">
                                  <p:stCondLst>
                                    <p:cond delay="0"/>
                                  </p:stCondLst>
                                  <p:childTnLst>
                                    <p:set>
                                      <p:cBhvr>
                                        <p:cTn id="12" dur="1" fill="hold">
                                          <p:stCondLst>
                                            <p:cond delay="0"/>
                                          </p:stCondLst>
                                        </p:cTn>
                                        <p:tgtEl>
                                          <p:spTgt spid="60420">
                                            <p:bg/>
                                          </p:spTgt>
                                        </p:tgtEl>
                                        <p:attrNameLst>
                                          <p:attrName>style.visibility</p:attrName>
                                        </p:attrNameLst>
                                      </p:cBhvr>
                                      <p:to>
                                        <p:strVal val="visible"/>
                                      </p:to>
                                    </p:set>
                                    <p:anim calcmode="lin" valueType="num">
                                      <p:cBhvr>
                                        <p:cTn id="13" dur="1000" fill="hold"/>
                                        <p:tgtEl>
                                          <p:spTgt spid="60420">
                                            <p:bg/>
                                          </p:spTgt>
                                        </p:tgtEl>
                                        <p:attrNameLst>
                                          <p:attrName>ppt_w</p:attrName>
                                        </p:attrNameLst>
                                      </p:cBhvr>
                                      <p:tavLst>
                                        <p:tav tm="0">
                                          <p:val>
                                            <p:fltVal val="0"/>
                                          </p:val>
                                        </p:tav>
                                        <p:tav tm="100000">
                                          <p:val>
                                            <p:strVal val="#ppt_w"/>
                                          </p:val>
                                        </p:tav>
                                      </p:tavLst>
                                    </p:anim>
                                    <p:anim calcmode="lin" valueType="num">
                                      <p:cBhvr>
                                        <p:cTn id="14" dur="1000" fill="hold"/>
                                        <p:tgtEl>
                                          <p:spTgt spid="60420">
                                            <p:bg/>
                                          </p:spTgt>
                                        </p:tgtEl>
                                        <p:attrNameLst>
                                          <p:attrName>ppt_h</p:attrName>
                                        </p:attrNameLst>
                                      </p:cBhvr>
                                      <p:tavLst>
                                        <p:tav tm="0">
                                          <p:val>
                                            <p:fltVal val="0"/>
                                          </p:val>
                                        </p:tav>
                                        <p:tav tm="100000">
                                          <p:val>
                                            <p:strVal val="#ppt_h"/>
                                          </p:val>
                                        </p:tav>
                                      </p:tavLst>
                                    </p:anim>
                                    <p:anim calcmode="lin" valueType="num">
                                      <p:cBhvr>
                                        <p:cTn id="15" dur="1000" fill="hold"/>
                                        <p:tgtEl>
                                          <p:spTgt spid="60420">
                                            <p:bg/>
                                          </p:spTgt>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60420">
                                            <p:bg/>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7" fill="hold">
                      <p:stCondLst>
                        <p:cond delay="indefinite"/>
                      </p:stCondLst>
                      <p:childTnLst>
                        <p:par>
                          <p:cTn id="18" fill="hold">
                            <p:stCondLst>
                              <p:cond delay="0"/>
                            </p:stCondLst>
                            <p:childTnLst>
                              <p:par>
                                <p:cTn id="19" presetID="15" presetClass="entr" presetSubtype="0" fill="hold" grpId="0" nodeType="clickEffect">
                                  <p:stCondLst>
                                    <p:cond delay="0"/>
                                  </p:stCondLst>
                                  <p:childTnLst>
                                    <p:set>
                                      <p:cBhvr>
                                        <p:cTn id="20" dur="1" fill="hold">
                                          <p:stCondLst>
                                            <p:cond delay="0"/>
                                          </p:stCondLst>
                                        </p:cTn>
                                        <p:tgtEl>
                                          <p:spTgt spid="60420">
                                            <p:txEl>
                                              <p:pRg st="0" end="0"/>
                                            </p:txEl>
                                          </p:spTgt>
                                        </p:tgtEl>
                                        <p:attrNameLst>
                                          <p:attrName>style.visibility</p:attrName>
                                        </p:attrNameLst>
                                      </p:cBhvr>
                                      <p:to>
                                        <p:strVal val="visible"/>
                                      </p:to>
                                    </p:set>
                                    <p:anim calcmode="lin" valueType="num">
                                      <p:cBhvr>
                                        <p:cTn id="21" dur="1000" fill="hold"/>
                                        <p:tgtEl>
                                          <p:spTgt spid="60420">
                                            <p:txEl>
                                              <p:pRg st="0" end="0"/>
                                            </p:txEl>
                                          </p:spTgt>
                                        </p:tgtEl>
                                        <p:attrNameLst>
                                          <p:attrName>ppt_w</p:attrName>
                                        </p:attrNameLst>
                                      </p:cBhvr>
                                      <p:tavLst>
                                        <p:tav tm="0">
                                          <p:val>
                                            <p:fltVal val="0"/>
                                          </p:val>
                                        </p:tav>
                                        <p:tav tm="100000">
                                          <p:val>
                                            <p:strVal val="#ppt_w"/>
                                          </p:val>
                                        </p:tav>
                                      </p:tavLst>
                                    </p:anim>
                                    <p:anim calcmode="lin" valueType="num">
                                      <p:cBhvr>
                                        <p:cTn id="22" dur="1000" fill="hold"/>
                                        <p:tgtEl>
                                          <p:spTgt spid="60420">
                                            <p:txEl>
                                              <p:pRg st="0" end="0"/>
                                            </p:txEl>
                                          </p:spTgt>
                                        </p:tgtEl>
                                        <p:attrNameLst>
                                          <p:attrName>ppt_h</p:attrName>
                                        </p:attrNameLst>
                                      </p:cBhvr>
                                      <p:tavLst>
                                        <p:tav tm="0">
                                          <p:val>
                                            <p:fltVal val="0"/>
                                          </p:val>
                                        </p:tav>
                                        <p:tav tm="100000">
                                          <p:val>
                                            <p:strVal val="#ppt_h"/>
                                          </p:val>
                                        </p:tav>
                                      </p:tavLst>
                                    </p:anim>
                                    <p:anim calcmode="lin" valueType="num">
                                      <p:cBhvr>
                                        <p:cTn id="23" dur="1000" fill="hold"/>
                                        <p:tgtEl>
                                          <p:spTgt spid="60420">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60420">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5" fill="hold">
                      <p:stCondLst>
                        <p:cond delay="indefinite"/>
                      </p:stCondLst>
                      <p:childTnLst>
                        <p:par>
                          <p:cTn id="26" fill="hold">
                            <p:stCondLst>
                              <p:cond delay="0"/>
                            </p:stCondLst>
                            <p:childTnLst>
                              <p:par>
                                <p:cTn id="27" presetID="15" presetClass="entr" presetSubtype="0" fill="hold" grpId="0" nodeType="clickEffect">
                                  <p:stCondLst>
                                    <p:cond delay="0"/>
                                  </p:stCondLst>
                                  <p:childTnLst>
                                    <p:set>
                                      <p:cBhvr>
                                        <p:cTn id="28" dur="1" fill="hold">
                                          <p:stCondLst>
                                            <p:cond delay="0"/>
                                          </p:stCondLst>
                                        </p:cTn>
                                        <p:tgtEl>
                                          <p:spTgt spid="60420">
                                            <p:txEl>
                                              <p:pRg st="1" end="1"/>
                                            </p:txEl>
                                          </p:spTgt>
                                        </p:tgtEl>
                                        <p:attrNameLst>
                                          <p:attrName>style.visibility</p:attrName>
                                        </p:attrNameLst>
                                      </p:cBhvr>
                                      <p:to>
                                        <p:strVal val="visible"/>
                                      </p:to>
                                    </p:set>
                                    <p:anim calcmode="lin" valueType="num">
                                      <p:cBhvr>
                                        <p:cTn id="29" dur="1000" fill="hold"/>
                                        <p:tgtEl>
                                          <p:spTgt spid="60420">
                                            <p:txEl>
                                              <p:pRg st="1" end="1"/>
                                            </p:txEl>
                                          </p:spTgt>
                                        </p:tgtEl>
                                        <p:attrNameLst>
                                          <p:attrName>ppt_w</p:attrName>
                                        </p:attrNameLst>
                                      </p:cBhvr>
                                      <p:tavLst>
                                        <p:tav tm="0">
                                          <p:val>
                                            <p:fltVal val="0"/>
                                          </p:val>
                                        </p:tav>
                                        <p:tav tm="100000">
                                          <p:val>
                                            <p:strVal val="#ppt_w"/>
                                          </p:val>
                                        </p:tav>
                                      </p:tavLst>
                                    </p:anim>
                                    <p:anim calcmode="lin" valueType="num">
                                      <p:cBhvr>
                                        <p:cTn id="30" dur="1000" fill="hold"/>
                                        <p:tgtEl>
                                          <p:spTgt spid="60420">
                                            <p:txEl>
                                              <p:pRg st="1" end="1"/>
                                            </p:txEl>
                                          </p:spTgt>
                                        </p:tgtEl>
                                        <p:attrNameLst>
                                          <p:attrName>ppt_h</p:attrName>
                                        </p:attrNameLst>
                                      </p:cBhvr>
                                      <p:tavLst>
                                        <p:tav tm="0">
                                          <p:val>
                                            <p:fltVal val="0"/>
                                          </p:val>
                                        </p:tav>
                                        <p:tav tm="100000">
                                          <p:val>
                                            <p:strVal val="#ppt_h"/>
                                          </p:val>
                                        </p:tav>
                                      </p:tavLst>
                                    </p:anim>
                                    <p:anim calcmode="lin" valueType="num">
                                      <p:cBhvr>
                                        <p:cTn id="31" dur="1000" fill="hold"/>
                                        <p:tgtEl>
                                          <p:spTgt spid="60420">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60420">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3" fill="hold">
                      <p:stCondLst>
                        <p:cond delay="indefinite"/>
                      </p:stCondLst>
                      <p:childTnLst>
                        <p:par>
                          <p:cTn id="34" fill="hold">
                            <p:stCondLst>
                              <p:cond delay="0"/>
                            </p:stCondLst>
                            <p:childTnLst>
                              <p:par>
                                <p:cTn id="35" presetID="15" presetClass="entr" presetSubtype="0" fill="hold" grpId="0" nodeType="clickEffect">
                                  <p:stCondLst>
                                    <p:cond delay="0"/>
                                  </p:stCondLst>
                                  <p:childTnLst>
                                    <p:set>
                                      <p:cBhvr>
                                        <p:cTn id="36" dur="1" fill="hold">
                                          <p:stCondLst>
                                            <p:cond delay="0"/>
                                          </p:stCondLst>
                                        </p:cTn>
                                        <p:tgtEl>
                                          <p:spTgt spid="60420">
                                            <p:txEl>
                                              <p:pRg st="2" end="2"/>
                                            </p:txEl>
                                          </p:spTgt>
                                        </p:tgtEl>
                                        <p:attrNameLst>
                                          <p:attrName>style.visibility</p:attrName>
                                        </p:attrNameLst>
                                      </p:cBhvr>
                                      <p:to>
                                        <p:strVal val="visible"/>
                                      </p:to>
                                    </p:set>
                                    <p:anim calcmode="lin" valueType="num">
                                      <p:cBhvr>
                                        <p:cTn id="37" dur="1000" fill="hold"/>
                                        <p:tgtEl>
                                          <p:spTgt spid="60420">
                                            <p:txEl>
                                              <p:pRg st="2" end="2"/>
                                            </p:txEl>
                                          </p:spTgt>
                                        </p:tgtEl>
                                        <p:attrNameLst>
                                          <p:attrName>ppt_w</p:attrName>
                                        </p:attrNameLst>
                                      </p:cBhvr>
                                      <p:tavLst>
                                        <p:tav tm="0">
                                          <p:val>
                                            <p:fltVal val="0"/>
                                          </p:val>
                                        </p:tav>
                                        <p:tav tm="100000">
                                          <p:val>
                                            <p:strVal val="#ppt_w"/>
                                          </p:val>
                                        </p:tav>
                                      </p:tavLst>
                                    </p:anim>
                                    <p:anim calcmode="lin" valueType="num">
                                      <p:cBhvr>
                                        <p:cTn id="38" dur="1000" fill="hold"/>
                                        <p:tgtEl>
                                          <p:spTgt spid="60420">
                                            <p:txEl>
                                              <p:pRg st="2" end="2"/>
                                            </p:txEl>
                                          </p:spTgt>
                                        </p:tgtEl>
                                        <p:attrNameLst>
                                          <p:attrName>ppt_h</p:attrName>
                                        </p:attrNameLst>
                                      </p:cBhvr>
                                      <p:tavLst>
                                        <p:tav tm="0">
                                          <p:val>
                                            <p:fltVal val="0"/>
                                          </p:val>
                                        </p:tav>
                                        <p:tav tm="100000">
                                          <p:val>
                                            <p:strVal val="#ppt_h"/>
                                          </p:val>
                                        </p:tav>
                                      </p:tavLst>
                                    </p:anim>
                                    <p:anim calcmode="lin" valueType="num">
                                      <p:cBhvr>
                                        <p:cTn id="39" dur="1000" fill="hold"/>
                                        <p:tgtEl>
                                          <p:spTgt spid="60420">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60420">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20" grpId="0" build="p" animBg="1" autoUpdateAnimBg="0"/>
      <p:bldP spid="6042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ChangeArrowheads="1"/>
          </p:cNvSpPr>
          <p:nvPr/>
        </p:nvSpPr>
        <p:spPr bwMode="auto">
          <a:xfrm>
            <a:off x="457200" y="1828800"/>
            <a:ext cx="3276600" cy="638175"/>
          </a:xfrm>
          <a:prstGeom prst="rect">
            <a:avLst/>
          </a:prstGeom>
          <a:noFill/>
          <a:ln w="12700">
            <a:noFill/>
            <a:miter lim="800000"/>
            <a:headEnd/>
            <a:tailEnd/>
          </a:ln>
          <a:effectLst/>
        </p:spPr>
        <p:txBody>
          <a:bodyPr lIns="90488" tIns="44450" rIns="90488" bIns="44450">
            <a:spAutoFit/>
          </a:bodyPr>
          <a:lstStyle/>
          <a:p>
            <a:pPr>
              <a:spcBef>
                <a:spcPct val="50000"/>
              </a:spcBef>
            </a:pPr>
            <a:r>
              <a:rPr lang="en-US" sz="3600" b="1">
                <a:latin typeface="Arial" charset="0"/>
              </a:rPr>
              <a:t>Extrinsic:</a:t>
            </a:r>
          </a:p>
        </p:txBody>
      </p:sp>
      <p:sp>
        <p:nvSpPr>
          <p:cNvPr id="87043" name="Rectangle 3"/>
          <p:cNvSpPr>
            <a:spLocks noChangeArrowheads="1"/>
          </p:cNvSpPr>
          <p:nvPr/>
        </p:nvSpPr>
        <p:spPr bwMode="auto">
          <a:xfrm>
            <a:off x="996950" y="2406650"/>
            <a:ext cx="596900" cy="3987800"/>
          </a:xfrm>
          <a:prstGeom prst="rect">
            <a:avLst/>
          </a:prstGeom>
          <a:noFill/>
          <a:ln w="12700">
            <a:solidFill>
              <a:schemeClr val="tx1"/>
            </a:solidFill>
            <a:miter lim="800000"/>
            <a:headEnd/>
            <a:tailEnd/>
          </a:ln>
          <a:effectLst/>
        </p:spPr>
        <p:txBody>
          <a:bodyPr wrap="none" anchor="ctr"/>
          <a:lstStyle/>
          <a:p>
            <a:endParaRPr lang="en-US"/>
          </a:p>
        </p:txBody>
      </p:sp>
      <p:sp>
        <p:nvSpPr>
          <p:cNvPr id="87044" name="Rectangle 4"/>
          <p:cNvSpPr>
            <a:spLocks noChangeArrowheads="1"/>
          </p:cNvSpPr>
          <p:nvPr/>
        </p:nvSpPr>
        <p:spPr bwMode="auto">
          <a:xfrm>
            <a:off x="1143000" y="2514600"/>
            <a:ext cx="525463" cy="3933825"/>
          </a:xfrm>
          <a:prstGeom prst="rect">
            <a:avLst/>
          </a:prstGeom>
          <a:noFill/>
          <a:ln w="12700">
            <a:noFill/>
            <a:miter lim="800000"/>
            <a:headEnd/>
            <a:tailEnd/>
          </a:ln>
          <a:effectLst/>
        </p:spPr>
        <p:txBody>
          <a:bodyPr lIns="90488" tIns="44450" rIns="90488" bIns="44450">
            <a:spAutoFit/>
          </a:bodyPr>
          <a:lstStyle/>
          <a:p>
            <a:pPr>
              <a:spcBef>
                <a:spcPct val="50000"/>
              </a:spcBef>
            </a:pPr>
            <a:r>
              <a:rPr lang="en-US" sz="3600" b="1" u="sng">
                <a:latin typeface="Arial" charset="0"/>
              </a:rPr>
              <a:t>A</a:t>
            </a:r>
          </a:p>
          <a:p>
            <a:pPr>
              <a:spcBef>
                <a:spcPct val="50000"/>
              </a:spcBef>
            </a:pPr>
            <a:r>
              <a:rPr lang="en-US" sz="3600" b="1" u="sng">
                <a:latin typeface="Arial" charset="0"/>
              </a:rPr>
              <a:t>S</a:t>
            </a:r>
          </a:p>
          <a:p>
            <a:pPr>
              <a:spcBef>
                <a:spcPct val="50000"/>
              </a:spcBef>
            </a:pPr>
            <a:r>
              <a:rPr lang="en-US" sz="3600" b="1" u="sng">
                <a:latin typeface="Arial" charset="0"/>
              </a:rPr>
              <a:t>K</a:t>
            </a:r>
          </a:p>
          <a:p>
            <a:pPr>
              <a:spcBef>
                <a:spcPct val="50000"/>
              </a:spcBef>
            </a:pPr>
            <a:r>
              <a:rPr lang="en-US" sz="3600" b="1" u="sng">
                <a:latin typeface="Arial" charset="0"/>
              </a:rPr>
              <a:t>I</a:t>
            </a:r>
          </a:p>
          <a:p>
            <a:pPr>
              <a:spcBef>
                <a:spcPct val="50000"/>
              </a:spcBef>
            </a:pPr>
            <a:r>
              <a:rPr lang="en-US" sz="3600" b="1" u="sng">
                <a:latin typeface="Arial" charset="0"/>
              </a:rPr>
              <a:t>F</a:t>
            </a:r>
            <a:endParaRPr lang="en-US" sz="3600" b="1" u="sng">
              <a:latin typeface="Book Antiqua" pitchFamily="18" charset="0"/>
            </a:endParaRPr>
          </a:p>
        </p:txBody>
      </p:sp>
      <p:sp>
        <p:nvSpPr>
          <p:cNvPr id="87045" name="Rectangle 5"/>
          <p:cNvSpPr>
            <a:spLocks noChangeArrowheads="1"/>
          </p:cNvSpPr>
          <p:nvPr/>
        </p:nvSpPr>
        <p:spPr bwMode="auto">
          <a:xfrm>
            <a:off x="381000" y="2514600"/>
            <a:ext cx="749300" cy="3933825"/>
          </a:xfrm>
          <a:prstGeom prst="rect">
            <a:avLst/>
          </a:prstGeom>
          <a:noFill/>
          <a:ln w="12700">
            <a:noFill/>
            <a:miter lim="800000"/>
            <a:headEnd/>
            <a:tailEnd/>
          </a:ln>
          <a:effectLst/>
        </p:spPr>
        <p:txBody>
          <a:bodyPr lIns="90488" tIns="44450" rIns="90488" bIns="44450">
            <a:spAutoFit/>
          </a:bodyPr>
          <a:lstStyle/>
          <a:p>
            <a:pPr>
              <a:spcBef>
                <a:spcPct val="50000"/>
              </a:spcBef>
            </a:pPr>
            <a:r>
              <a:rPr lang="en-US" sz="3600" b="1">
                <a:latin typeface="Arial" charset="0"/>
              </a:rPr>
              <a:t>1.</a:t>
            </a:r>
          </a:p>
          <a:p>
            <a:pPr>
              <a:spcBef>
                <a:spcPct val="50000"/>
              </a:spcBef>
            </a:pPr>
            <a:r>
              <a:rPr lang="en-US" sz="3600" b="1">
                <a:latin typeface="Arial" charset="0"/>
              </a:rPr>
              <a:t>2.</a:t>
            </a:r>
          </a:p>
          <a:p>
            <a:pPr>
              <a:spcBef>
                <a:spcPct val="50000"/>
              </a:spcBef>
            </a:pPr>
            <a:r>
              <a:rPr lang="en-US" sz="3600" b="1">
                <a:latin typeface="Arial" charset="0"/>
              </a:rPr>
              <a:t>3.</a:t>
            </a:r>
          </a:p>
          <a:p>
            <a:pPr>
              <a:spcBef>
                <a:spcPct val="50000"/>
              </a:spcBef>
            </a:pPr>
            <a:r>
              <a:rPr lang="en-US" sz="3600" b="1">
                <a:latin typeface="Arial" charset="0"/>
              </a:rPr>
              <a:t>4.</a:t>
            </a:r>
          </a:p>
          <a:p>
            <a:pPr>
              <a:spcBef>
                <a:spcPct val="50000"/>
              </a:spcBef>
            </a:pPr>
            <a:r>
              <a:rPr lang="en-US" sz="3600" b="1">
                <a:latin typeface="Arial" charset="0"/>
              </a:rPr>
              <a:t>5.</a:t>
            </a:r>
          </a:p>
        </p:txBody>
      </p:sp>
      <p:sp>
        <p:nvSpPr>
          <p:cNvPr id="87046" name="Rectangle 6"/>
          <p:cNvSpPr>
            <a:spLocks noChangeArrowheads="1"/>
          </p:cNvSpPr>
          <p:nvPr/>
        </p:nvSpPr>
        <p:spPr bwMode="auto">
          <a:xfrm>
            <a:off x="1606550" y="2514600"/>
            <a:ext cx="7537450" cy="3933825"/>
          </a:xfrm>
          <a:prstGeom prst="rect">
            <a:avLst/>
          </a:prstGeom>
          <a:noFill/>
          <a:ln w="12700">
            <a:noFill/>
            <a:miter lim="800000"/>
            <a:headEnd/>
            <a:tailEnd/>
          </a:ln>
          <a:effectLst/>
        </p:spPr>
        <p:txBody>
          <a:bodyPr lIns="90488" tIns="44450" rIns="90488" bIns="44450">
            <a:spAutoFit/>
          </a:bodyPr>
          <a:lstStyle/>
          <a:p>
            <a:pPr>
              <a:spcBef>
                <a:spcPct val="50000"/>
              </a:spcBef>
            </a:pPr>
            <a:r>
              <a:rPr lang="en-US" sz="3600" b="1">
                <a:latin typeface="Arial" charset="0"/>
              </a:rPr>
              <a:t>nxiety - Level of Concern</a:t>
            </a:r>
            <a:endParaRPr lang="en-US" sz="3600">
              <a:latin typeface="Arial" charset="0"/>
            </a:endParaRPr>
          </a:p>
          <a:p>
            <a:pPr>
              <a:spcBef>
                <a:spcPct val="50000"/>
              </a:spcBef>
            </a:pPr>
            <a:r>
              <a:rPr lang="en-US" sz="3600" b="1">
                <a:latin typeface="Arial" charset="0"/>
              </a:rPr>
              <a:t>uccess</a:t>
            </a:r>
          </a:p>
          <a:p>
            <a:pPr>
              <a:spcBef>
                <a:spcPct val="50000"/>
              </a:spcBef>
            </a:pPr>
            <a:r>
              <a:rPr lang="en-US" sz="3600" b="1">
                <a:latin typeface="Arial" charset="0"/>
              </a:rPr>
              <a:t>nowledge of Results - Feedback</a:t>
            </a:r>
          </a:p>
          <a:p>
            <a:pPr>
              <a:spcBef>
                <a:spcPct val="50000"/>
              </a:spcBef>
            </a:pPr>
            <a:r>
              <a:rPr lang="en-US" sz="3600" b="1">
                <a:latin typeface="Arial" charset="0"/>
              </a:rPr>
              <a:t>nterest - Vivid, Novel</a:t>
            </a:r>
          </a:p>
          <a:p>
            <a:pPr>
              <a:spcBef>
                <a:spcPct val="50000"/>
              </a:spcBef>
            </a:pPr>
            <a:r>
              <a:rPr lang="en-US" sz="3600" b="1">
                <a:latin typeface="Arial" charset="0"/>
              </a:rPr>
              <a:t>eeling Tone</a:t>
            </a:r>
          </a:p>
        </p:txBody>
      </p:sp>
      <p:sp>
        <p:nvSpPr>
          <p:cNvPr id="87047" name="Text Box 7"/>
          <p:cNvSpPr txBox="1">
            <a:spLocks noChangeArrowheads="1"/>
          </p:cNvSpPr>
          <p:nvPr/>
        </p:nvSpPr>
        <p:spPr bwMode="auto">
          <a:xfrm>
            <a:off x="1371600" y="381000"/>
            <a:ext cx="6096000" cy="1189038"/>
          </a:xfrm>
          <a:prstGeom prst="rect">
            <a:avLst/>
          </a:prstGeom>
          <a:noFill/>
          <a:ln w="9525">
            <a:noFill/>
            <a:miter lim="800000"/>
            <a:headEnd/>
            <a:tailEnd/>
          </a:ln>
          <a:effectLst/>
        </p:spPr>
        <p:txBody>
          <a:bodyPr>
            <a:spAutoFit/>
          </a:bodyPr>
          <a:lstStyle/>
          <a:p>
            <a:pPr algn="ctr">
              <a:lnSpc>
                <a:spcPct val="50000"/>
              </a:lnSpc>
              <a:spcBef>
                <a:spcPct val="50000"/>
              </a:spcBef>
            </a:pPr>
            <a:r>
              <a:rPr lang="en-US" sz="3600">
                <a:solidFill>
                  <a:schemeClr val="tx2"/>
                </a:solidFill>
                <a:latin typeface="Arial Black" pitchFamily="34" charset="0"/>
              </a:rPr>
              <a:t>FIVE VARIABLES OF</a:t>
            </a:r>
          </a:p>
          <a:p>
            <a:pPr algn="ctr">
              <a:lnSpc>
                <a:spcPct val="50000"/>
              </a:lnSpc>
              <a:spcBef>
                <a:spcPct val="50000"/>
              </a:spcBef>
            </a:pPr>
            <a:r>
              <a:rPr lang="en-US" sz="5400">
                <a:solidFill>
                  <a:schemeClr val="tx2"/>
                </a:solidFill>
                <a:latin typeface="Arial Black" pitchFamily="34" charset="0"/>
              </a:rPr>
              <a:t>MOTIVATION</a:t>
            </a:r>
            <a:endParaRPr lang="en-US" sz="5400"/>
          </a:p>
        </p:txBody>
      </p:sp>
    </p:spTree>
  </p:cSld>
  <p:clrMapOvr>
    <a:masterClrMapping/>
  </p:clrMapOvr>
  <p:transition spd="slow">
    <p:zoom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Text Box 4"/>
          <p:cNvSpPr txBox="1">
            <a:spLocks noChangeArrowheads="1"/>
          </p:cNvSpPr>
          <p:nvPr/>
        </p:nvSpPr>
        <p:spPr bwMode="auto">
          <a:xfrm>
            <a:off x="3429000" y="914400"/>
            <a:ext cx="2209800" cy="701675"/>
          </a:xfrm>
          <a:prstGeom prst="rect">
            <a:avLst/>
          </a:prstGeom>
          <a:noFill/>
          <a:ln w="9525">
            <a:noFill/>
            <a:miter lim="800000"/>
            <a:headEnd/>
            <a:tailEnd/>
          </a:ln>
          <a:effectLst/>
        </p:spPr>
        <p:txBody>
          <a:bodyPr>
            <a:spAutoFit/>
          </a:bodyPr>
          <a:lstStyle/>
          <a:p>
            <a:pPr>
              <a:spcBef>
                <a:spcPct val="50000"/>
              </a:spcBef>
            </a:pPr>
            <a:r>
              <a:rPr lang="en-US" sz="4000" b="1">
                <a:solidFill>
                  <a:schemeClr val="tx2"/>
                </a:solidFill>
                <a:latin typeface="Arial" charset="0"/>
              </a:rPr>
              <a:t> </a:t>
            </a:r>
          </a:p>
        </p:txBody>
      </p:sp>
      <p:sp>
        <p:nvSpPr>
          <p:cNvPr id="8197" name="WordArt 5"/>
          <p:cNvSpPr>
            <a:spLocks noChangeArrowheads="1" noChangeShapeType="1" noTextEdit="1"/>
          </p:cNvSpPr>
          <p:nvPr/>
        </p:nvSpPr>
        <p:spPr bwMode="auto">
          <a:xfrm>
            <a:off x="609600" y="457200"/>
            <a:ext cx="3200400" cy="647700"/>
          </a:xfrm>
          <a:prstGeom prst="rect">
            <a:avLst/>
          </a:prstGeom>
        </p:spPr>
        <p:txBody>
          <a:bodyPr wrap="none" fromWordArt="1">
            <a:prstTxWarp prst="textPlain">
              <a:avLst>
                <a:gd name="adj" fmla="val 50000"/>
              </a:avLst>
            </a:prstTxWarp>
          </a:bodyPr>
          <a:lstStyle/>
          <a:p>
            <a:pPr algn="ctr"/>
            <a:r>
              <a:rPr lang="en-US" sz="3600" kern="10">
                <a:ln w="9525">
                  <a:solidFill>
                    <a:srgbClr val="000000"/>
                  </a:solidFill>
                  <a:round/>
                  <a:headEnd/>
                  <a:tailEnd/>
                </a:ln>
                <a:solidFill>
                  <a:srgbClr val="FFFFFF"/>
                </a:solidFill>
                <a:latin typeface="Arial Black"/>
              </a:rPr>
              <a:t>LEARNING</a:t>
            </a:r>
          </a:p>
        </p:txBody>
      </p:sp>
      <p:sp>
        <p:nvSpPr>
          <p:cNvPr id="8198" name="WordArt 6"/>
          <p:cNvSpPr>
            <a:spLocks noChangeArrowheads="1" noChangeShapeType="1" noTextEdit="1"/>
          </p:cNvSpPr>
          <p:nvPr/>
        </p:nvSpPr>
        <p:spPr bwMode="auto">
          <a:xfrm>
            <a:off x="4648200" y="457200"/>
            <a:ext cx="3657600" cy="647700"/>
          </a:xfrm>
          <a:prstGeom prst="rect">
            <a:avLst/>
          </a:prstGeom>
        </p:spPr>
        <p:txBody>
          <a:bodyPr wrap="none" fromWordArt="1">
            <a:prstTxWarp prst="textPlain">
              <a:avLst>
                <a:gd name="adj" fmla="val 50000"/>
              </a:avLst>
            </a:prstTxWarp>
          </a:bodyPr>
          <a:lstStyle/>
          <a:p>
            <a:pPr algn="ctr"/>
            <a:r>
              <a:rPr lang="en-US" sz="3600" kern="10">
                <a:ln w="9525">
                  <a:solidFill>
                    <a:srgbClr val="000000"/>
                  </a:solidFill>
                  <a:round/>
                  <a:headEnd/>
                  <a:tailEnd/>
                </a:ln>
                <a:solidFill>
                  <a:srgbClr val="FFFFFF"/>
                </a:solidFill>
                <a:latin typeface="Arial Black"/>
              </a:rPr>
              <a:t>MOTIVATION</a:t>
            </a:r>
          </a:p>
        </p:txBody>
      </p:sp>
      <p:sp>
        <p:nvSpPr>
          <p:cNvPr id="8199" name="Line 7"/>
          <p:cNvSpPr>
            <a:spLocks noChangeShapeType="1"/>
          </p:cNvSpPr>
          <p:nvPr/>
        </p:nvSpPr>
        <p:spPr bwMode="auto">
          <a:xfrm>
            <a:off x="4267200" y="1524000"/>
            <a:ext cx="0" cy="5334000"/>
          </a:xfrm>
          <a:prstGeom prst="line">
            <a:avLst/>
          </a:prstGeom>
          <a:noFill/>
          <a:ln w="69850">
            <a:solidFill>
              <a:schemeClr val="tx1"/>
            </a:solidFill>
            <a:round/>
            <a:headEnd/>
            <a:tailEnd/>
          </a:ln>
          <a:effectLst/>
        </p:spPr>
        <p:txBody>
          <a:bodyPr wrap="none" anchor="ctr"/>
          <a:lstStyle/>
          <a:p>
            <a:endParaRPr lang="en-US"/>
          </a:p>
        </p:txBody>
      </p:sp>
      <p:sp>
        <p:nvSpPr>
          <p:cNvPr id="8204" name="Rectangle 12"/>
          <p:cNvSpPr>
            <a:spLocks noGrp="1" noChangeArrowheads="1"/>
          </p:cNvSpPr>
          <p:nvPr>
            <p:ph type="body" idx="1"/>
          </p:nvPr>
        </p:nvSpPr>
        <p:spPr>
          <a:xfrm>
            <a:off x="0" y="2133600"/>
            <a:ext cx="9144000" cy="4114800"/>
          </a:xfrm>
        </p:spPr>
        <p:txBody>
          <a:bodyPr/>
          <a:lstStyle/>
          <a:p>
            <a:pPr>
              <a:spcBef>
                <a:spcPct val="50000"/>
              </a:spcBef>
              <a:buFont typeface="Monotype Sorts" pitchFamily="2" charset="2"/>
              <a:buNone/>
            </a:pPr>
            <a:r>
              <a:rPr lang="en-US" sz="3400" b="1">
                <a:latin typeface="Arial" charset="0"/>
              </a:rPr>
              <a:t>   +  1. Drive	             1. Freedom</a:t>
            </a:r>
          </a:p>
          <a:p>
            <a:pPr>
              <a:spcBef>
                <a:spcPct val="50000"/>
              </a:spcBef>
              <a:buFont typeface="Monotype Sorts" pitchFamily="2" charset="2"/>
              <a:buNone/>
            </a:pPr>
            <a:r>
              <a:rPr lang="en-US" sz="3400" b="1">
                <a:latin typeface="Arial" charset="0"/>
              </a:rPr>
              <a:t>	+  2. Run/Race         2. Winning	                 </a:t>
            </a:r>
          </a:p>
          <a:p>
            <a:pPr>
              <a:spcBef>
                <a:spcPct val="50000"/>
              </a:spcBef>
              <a:buFont typeface="Monotype Sorts" pitchFamily="2" charset="2"/>
              <a:buNone/>
            </a:pPr>
            <a:r>
              <a:rPr lang="en-US" sz="3400" b="1">
                <a:latin typeface="Arial" charset="0"/>
              </a:rPr>
              <a:t> +/- 3. Laundry            3. Clean clothes/Mom      </a:t>
            </a:r>
          </a:p>
          <a:p>
            <a:pPr>
              <a:spcBef>
                <a:spcPct val="50000"/>
              </a:spcBef>
              <a:buFont typeface="Monotype Sorts" pitchFamily="2" charset="2"/>
              <a:buNone/>
            </a:pPr>
            <a:r>
              <a:rPr lang="en-US" sz="3400" b="1">
                <a:latin typeface="Arial" charset="0"/>
              </a:rPr>
              <a:t> 	-  4. Times tables    4. Fear of the chart </a:t>
            </a:r>
          </a:p>
          <a:p>
            <a:pPr>
              <a:spcBef>
                <a:spcPct val="50000"/>
              </a:spcBef>
              <a:buFont typeface="Monotype Sorts" pitchFamily="2" charset="2"/>
              <a:buNone/>
            </a:pPr>
            <a:r>
              <a:rPr lang="en-US" sz="3400" b="1">
                <a:latin typeface="Arial" charset="0"/>
              </a:rPr>
              <a:t> +  5. Brain info          5. The joy of…</a:t>
            </a:r>
            <a:endParaRPr lang="en-US" sz="3400"/>
          </a:p>
        </p:txBody>
      </p:sp>
      <p:graphicFrame>
        <p:nvGraphicFramePr>
          <p:cNvPr id="8210" name="Object 18"/>
          <p:cNvGraphicFramePr>
            <a:graphicFrameLocks noChangeAspect="1"/>
          </p:cNvGraphicFramePr>
          <p:nvPr/>
        </p:nvGraphicFramePr>
        <p:xfrm>
          <a:off x="7200900" y="1905000"/>
          <a:ext cx="1603375" cy="1752600"/>
        </p:xfrm>
        <a:graphic>
          <a:graphicData uri="http://schemas.openxmlformats.org/presentationml/2006/ole">
            <p:oleObj spid="_x0000_s8210" name="Clip" r:id="rId5" imgW="3885840" imgH="3944520" progId="MS_ClipArt_Gallery.2">
              <p:embed/>
            </p:oleObj>
          </a:graphicData>
        </a:graphic>
      </p:graphicFrame>
      <p:sp>
        <p:nvSpPr>
          <p:cNvPr id="8212" name="Text Box 20"/>
          <p:cNvSpPr txBox="1">
            <a:spLocks noChangeArrowheads="1"/>
          </p:cNvSpPr>
          <p:nvPr/>
        </p:nvSpPr>
        <p:spPr bwMode="auto">
          <a:xfrm>
            <a:off x="3124200" y="1219200"/>
            <a:ext cx="2362200" cy="884238"/>
          </a:xfrm>
          <a:prstGeom prst="rect">
            <a:avLst/>
          </a:prstGeom>
          <a:solidFill>
            <a:schemeClr val="tx2"/>
          </a:solidFill>
          <a:ln w="9525">
            <a:noFill/>
            <a:miter lim="800000"/>
            <a:headEnd/>
            <a:tailEnd/>
          </a:ln>
          <a:effectLst/>
        </p:spPr>
        <p:txBody>
          <a:bodyPr>
            <a:spAutoFit/>
          </a:bodyPr>
          <a:lstStyle/>
          <a:p>
            <a:pPr>
              <a:spcBef>
                <a:spcPct val="50000"/>
              </a:spcBef>
            </a:pPr>
            <a:r>
              <a:rPr lang="en-US" sz="5200"/>
              <a:t>+, +/-, -</a:t>
            </a: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204">
                                            <p:txEl>
                                              <p:pRg st="0" end="0"/>
                                            </p:txEl>
                                          </p:spTgt>
                                        </p:tgtEl>
                                        <p:attrNameLst>
                                          <p:attrName>style.visibility</p:attrName>
                                        </p:attrNameLst>
                                      </p:cBhvr>
                                      <p:to>
                                        <p:strVal val="visible"/>
                                      </p:to>
                                    </p:set>
                                    <p:anim calcmode="lin" valueType="num">
                                      <p:cBhvr additive="base">
                                        <p:cTn id="7" dur="500" fill="hold"/>
                                        <p:tgtEl>
                                          <p:spTgt spid="820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204">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4" name="WHOOSH.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204">
                                            <p:txEl>
                                              <p:pRg st="1" end="1"/>
                                            </p:txEl>
                                          </p:spTgt>
                                        </p:tgtEl>
                                        <p:attrNameLst>
                                          <p:attrName>style.visibility</p:attrName>
                                        </p:attrNameLst>
                                      </p:cBhvr>
                                      <p:to>
                                        <p:strVal val="visible"/>
                                      </p:to>
                                    </p:set>
                                    <p:anim calcmode="lin" valueType="num">
                                      <p:cBhvr additive="base">
                                        <p:cTn id="13" dur="500" fill="hold"/>
                                        <p:tgtEl>
                                          <p:spTgt spid="8204">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204">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4" name="WHOOSH.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204">
                                            <p:txEl>
                                              <p:pRg st="2" end="2"/>
                                            </p:txEl>
                                          </p:spTgt>
                                        </p:tgtEl>
                                        <p:attrNameLst>
                                          <p:attrName>style.visibility</p:attrName>
                                        </p:attrNameLst>
                                      </p:cBhvr>
                                      <p:to>
                                        <p:strVal val="visible"/>
                                      </p:to>
                                    </p:set>
                                    <p:anim calcmode="lin" valueType="num">
                                      <p:cBhvr additive="base">
                                        <p:cTn id="19" dur="500" fill="hold"/>
                                        <p:tgtEl>
                                          <p:spTgt spid="8204">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204">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4" name="WHOOSH.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204">
                                            <p:txEl>
                                              <p:pRg st="3" end="3"/>
                                            </p:txEl>
                                          </p:spTgt>
                                        </p:tgtEl>
                                        <p:attrNameLst>
                                          <p:attrName>style.visibility</p:attrName>
                                        </p:attrNameLst>
                                      </p:cBhvr>
                                      <p:to>
                                        <p:strVal val="visible"/>
                                      </p:to>
                                    </p:set>
                                    <p:anim calcmode="lin" valueType="num">
                                      <p:cBhvr additive="base">
                                        <p:cTn id="25" dur="500" fill="hold"/>
                                        <p:tgtEl>
                                          <p:spTgt spid="8204">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204">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4" name="WHOOSH.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8204">
                                            <p:txEl>
                                              <p:pRg st="4" end="4"/>
                                            </p:txEl>
                                          </p:spTgt>
                                        </p:tgtEl>
                                        <p:attrNameLst>
                                          <p:attrName>style.visibility</p:attrName>
                                        </p:attrNameLst>
                                      </p:cBhvr>
                                      <p:to>
                                        <p:strVal val="visible"/>
                                      </p:to>
                                    </p:set>
                                    <p:anim calcmode="lin" valueType="num">
                                      <p:cBhvr additive="base">
                                        <p:cTn id="31" dur="500" fill="hold"/>
                                        <p:tgtEl>
                                          <p:spTgt spid="8204">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8204">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4"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4"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accent2"/>
        </a:solidFill>
        <a:effectLst/>
      </p:bgPr>
    </p:bg>
    <p:spTree>
      <p:nvGrpSpPr>
        <p:cNvPr id="1" name=""/>
        <p:cNvGrpSpPr/>
        <p:nvPr/>
      </p:nvGrpSpPr>
      <p:grpSpPr>
        <a:xfrm>
          <a:off x="0" y="0"/>
          <a:ext cx="0" cy="0"/>
          <a:chOff x="0" y="0"/>
          <a:chExt cx="0" cy="0"/>
        </a:xfrm>
      </p:grpSpPr>
      <p:sp>
        <p:nvSpPr>
          <p:cNvPr id="12293" name="WordArt 5"/>
          <p:cNvSpPr>
            <a:spLocks noChangeArrowheads="1" noChangeShapeType="1" noTextEdit="1"/>
          </p:cNvSpPr>
          <p:nvPr/>
        </p:nvSpPr>
        <p:spPr bwMode="auto">
          <a:xfrm>
            <a:off x="304800" y="0"/>
            <a:ext cx="4724400" cy="1065213"/>
          </a:xfrm>
          <a:prstGeom prst="rect">
            <a:avLst/>
          </a:prstGeom>
        </p:spPr>
        <p:txBody>
          <a:bodyPr wrap="none" fromWordArt="1">
            <a:prstTxWarp prst="textDeflate">
              <a:avLst>
                <a:gd name="adj" fmla="val 26227"/>
              </a:avLst>
            </a:prstTxWarp>
          </a:bodyPr>
          <a:lstStyle/>
          <a:p>
            <a:pPr algn="ctr"/>
            <a:r>
              <a:rPr lang="en-US" sz="3600" kern="10">
                <a:ln w="9525">
                  <a:solidFill>
                    <a:srgbClr val="000000"/>
                  </a:solidFill>
                  <a:round/>
                  <a:headEnd/>
                  <a:tailEnd/>
                </a:ln>
                <a:solidFill>
                  <a:schemeClr val="tx2"/>
                </a:solidFill>
                <a:latin typeface="Impact"/>
              </a:rPr>
              <a:t>Motivation </a:t>
            </a:r>
          </a:p>
        </p:txBody>
      </p:sp>
      <p:sp>
        <p:nvSpPr>
          <p:cNvPr id="12294" name="WordArt 6"/>
          <p:cNvSpPr>
            <a:spLocks noChangeArrowheads="1" noChangeShapeType="1" noTextEdit="1"/>
          </p:cNvSpPr>
          <p:nvPr/>
        </p:nvSpPr>
        <p:spPr bwMode="auto">
          <a:xfrm>
            <a:off x="3962400" y="4038600"/>
            <a:ext cx="4724400" cy="1065213"/>
          </a:xfrm>
          <a:prstGeom prst="rect">
            <a:avLst/>
          </a:prstGeom>
        </p:spPr>
        <p:txBody>
          <a:bodyPr wrap="none" fromWordArt="1">
            <a:prstTxWarp prst="textDeflate">
              <a:avLst>
                <a:gd name="adj" fmla="val 26227"/>
              </a:avLst>
            </a:prstTxWarp>
          </a:bodyPr>
          <a:lstStyle/>
          <a:p>
            <a:pPr algn="ctr"/>
            <a:r>
              <a:rPr lang="en-US" sz="3600" kern="10">
                <a:ln w="9525">
                  <a:solidFill>
                    <a:srgbClr val="000000"/>
                  </a:solidFill>
                  <a:round/>
                  <a:headEnd/>
                  <a:tailEnd/>
                </a:ln>
                <a:solidFill>
                  <a:schemeClr val="tx2"/>
                </a:solidFill>
                <a:latin typeface="Impact"/>
              </a:rPr>
              <a:t>Motivation</a:t>
            </a:r>
          </a:p>
        </p:txBody>
      </p:sp>
      <p:sp>
        <p:nvSpPr>
          <p:cNvPr id="12297" name="Rectangle 9"/>
          <p:cNvSpPr>
            <a:spLocks noChangeArrowheads="1"/>
          </p:cNvSpPr>
          <p:nvPr/>
        </p:nvSpPr>
        <p:spPr bwMode="auto">
          <a:xfrm>
            <a:off x="3276600" y="5181600"/>
            <a:ext cx="5867400" cy="1676400"/>
          </a:xfrm>
          <a:prstGeom prst="rect">
            <a:avLst/>
          </a:prstGeom>
          <a:noFill/>
          <a:ln w="9525">
            <a:noFill/>
            <a:miter lim="800000"/>
            <a:headEnd/>
            <a:tailEnd/>
          </a:ln>
        </p:spPr>
        <p:txBody>
          <a:bodyPr/>
          <a:lstStyle/>
          <a:p>
            <a:pPr marL="342900" indent="-342900" algn="ctr">
              <a:spcBef>
                <a:spcPct val="20000"/>
              </a:spcBef>
              <a:buClr>
                <a:schemeClr val="accent1"/>
              </a:buClr>
              <a:buSzPct val="70000"/>
              <a:buFont typeface="Monotype Sorts" pitchFamily="2" charset="2"/>
              <a:buNone/>
            </a:pPr>
            <a:r>
              <a:rPr kumimoji="1" lang="en-US" sz="4000" b="1" i="1" u="sng">
                <a:solidFill>
                  <a:schemeClr val="tx2"/>
                </a:solidFill>
                <a:latin typeface="Arial" charset="0"/>
              </a:rPr>
              <a:t>DOES NOT EQUAL</a:t>
            </a:r>
            <a:r>
              <a:rPr kumimoji="1" lang="en-US" sz="4000" b="1">
                <a:solidFill>
                  <a:schemeClr val="tx2"/>
                </a:solidFill>
                <a:latin typeface="Arial" charset="0"/>
              </a:rPr>
              <a:t> </a:t>
            </a:r>
          </a:p>
          <a:p>
            <a:pPr marL="342900" indent="-342900" algn="ctr">
              <a:spcBef>
                <a:spcPct val="20000"/>
              </a:spcBef>
              <a:buClr>
                <a:schemeClr val="accent1"/>
              </a:buClr>
              <a:buSzPct val="70000"/>
              <a:buFont typeface="Monotype Sorts" pitchFamily="2" charset="2"/>
              <a:buNone/>
            </a:pPr>
            <a:r>
              <a:rPr kumimoji="1" lang="en-US" sz="4000" b="1">
                <a:solidFill>
                  <a:schemeClr val="tx2"/>
                </a:solidFill>
                <a:latin typeface="Arial" charset="0"/>
              </a:rPr>
              <a:t>“I LIKE THIS”</a:t>
            </a:r>
          </a:p>
          <a:p>
            <a:pPr marL="342900" indent="-342900" algn="ctr">
              <a:spcBef>
                <a:spcPct val="20000"/>
              </a:spcBef>
              <a:buClr>
                <a:schemeClr val="accent1"/>
              </a:buClr>
              <a:buSzPct val="70000"/>
              <a:buFont typeface="Monotype Sorts" pitchFamily="2" charset="2"/>
              <a:buNone/>
            </a:pPr>
            <a:endParaRPr kumimoji="1" lang="en-US" sz="4000" b="1">
              <a:solidFill>
                <a:schemeClr val="tx2"/>
              </a:solidFill>
              <a:latin typeface="Arial" charset="0"/>
            </a:endParaRPr>
          </a:p>
          <a:p>
            <a:pPr marL="342900" indent="-342900" algn="ctr">
              <a:spcBef>
                <a:spcPct val="20000"/>
              </a:spcBef>
              <a:buClr>
                <a:schemeClr val="accent1"/>
              </a:buClr>
              <a:buSzPct val="70000"/>
              <a:buFont typeface="Monotype Sorts" pitchFamily="2" charset="2"/>
              <a:buNone/>
            </a:pPr>
            <a:endParaRPr kumimoji="1" lang="en-US" sz="4000" b="1">
              <a:solidFill>
                <a:schemeClr val="tx2"/>
              </a:solidFill>
              <a:latin typeface="Arial" charset="0"/>
            </a:endParaRPr>
          </a:p>
          <a:p>
            <a:pPr marL="342900" indent="-342900" algn="ctr">
              <a:spcBef>
                <a:spcPct val="20000"/>
              </a:spcBef>
              <a:buClr>
                <a:schemeClr val="accent1"/>
              </a:buClr>
              <a:buSzPct val="70000"/>
              <a:buFont typeface="Monotype Sorts" pitchFamily="2" charset="2"/>
              <a:buNone/>
            </a:pPr>
            <a:endParaRPr kumimoji="1" lang="en-US" sz="4000" b="1">
              <a:solidFill>
                <a:schemeClr val="tx2"/>
              </a:solidFill>
              <a:latin typeface="Arial" charset="0"/>
            </a:endParaRPr>
          </a:p>
          <a:p>
            <a:pPr marL="342900" indent="-342900" algn="ctr">
              <a:spcBef>
                <a:spcPct val="20000"/>
              </a:spcBef>
              <a:buClr>
                <a:schemeClr val="accent1"/>
              </a:buClr>
              <a:buSzPct val="70000"/>
              <a:buFont typeface="Monotype Sorts" pitchFamily="2" charset="2"/>
              <a:buNone/>
            </a:pPr>
            <a:endParaRPr kumimoji="1" lang="en-US" sz="3200" b="1">
              <a:solidFill>
                <a:schemeClr val="tx2"/>
              </a:solidFill>
              <a:latin typeface="Arial" charset="0"/>
            </a:endParaRPr>
          </a:p>
        </p:txBody>
      </p:sp>
      <p:graphicFrame>
        <p:nvGraphicFramePr>
          <p:cNvPr id="12316" name="Object 28"/>
          <p:cNvGraphicFramePr>
            <a:graphicFrameLocks noChangeAspect="1"/>
          </p:cNvGraphicFramePr>
          <p:nvPr/>
        </p:nvGraphicFramePr>
        <p:xfrm>
          <a:off x="1295400" y="1676400"/>
          <a:ext cx="6934200" cy="4357688"/>
        </p:xfrm>
        <a:graphic>
          <a:graphicData uri="http://schemas.openxmlformats.org/presentationml/2006/ole">
            <p:oleObj spid="_x0000_s12316" name="Clip" r:id="rId4" imgW="3949560" imgH="4002480" progId="MS_ClipArt_Gallery.2">
              <p:embed/>
            </p:oleObj>
          </a:graphicData>
        </a:graphic>
      </p:graphicFrame>
      <p:sp>
        <p:nvSpPr>
          <p:cNvPr id="12323" name="Text Box 35"/>
          <p:cNvSpPr txBox="1">
            <a:spLocks noChangeArrowheads="1"/>
          </p:cNvSpPr>
          <p:nvPr/>
        </p:nvSpPr>
        <p:spPr bwMode="auto">
          <a:xfrm>
            <a:off x="0" y="990600"/>
            <a:ext cx="6324600" cy="2225675"/>
          </a:xfrm>
          <a:prstGeom prst="rect">
            <a:avLst/>
          </a:prstGeom>
          <a:noFill/>
          <a:ln w="9525">
            <a:noFill/>
            <a:miter lim="800000"/>
            <a:headEnd/>
            <a:tailEnd/>
          </a:ln>
          <a:effectLst/>
        </p:spPr>
        <p:txBody>
          <a:bodyPr>
            <a:spAutoFit/>
          </a:bodyPr>
          <a:lstStyle/>
          <a:p>
            <a:pPr algn="ctr">
              <a:spcBef>
                <a:spcPct val="50000"/>
              </a:spcBef>
            </a:pPr>
            <a:r>
              <a:rPr lang="en-US" sz="4000" b="1" u="sng">
                <a:solidFill>
                  <a:schemeClr val="tx2"/>
                </a:solidFill>
                <a:latin typeface="Arial" charset="0"/>
              </a:rPr>
              <a:t>EQUALS</a:t>
            </a:r>
            <a:endParaRPr lang="en-US" sz="4000" b="1">
              <a:solidFill>
                <a:schemeClr val="tx2"/>
              </a:solidFill>
              <a:latin typeface="Arial" charset="0"/>
            </a:endParaRPr>
          </a:p>
          <a:p>
            <a:pPr algn="ctr">
              <a:spcBef>
                <a:spcPct val="50000"/>
              </a:spcBef>
            </a:pPr>
            <a:r>
              <a:rPr lang="en-US" sz="4000" b="1">
                <a:solidFill>
                  <a:schemeClr val="tx2"/>
                </a:solidFill>
                <a:latin typeface="Arial" charset="0"/>
              </a:rPr>
              <a:t>MAINTAINING FOCUS ON TASK</a:t>
            </a:r>
            <a:endParaRPr lang="en-US" sz="2400"/>
          </a:p>
        </p:txBody>
      </p:sp>
    </p:spTree>
  </p:cSld>
  <p:clrMapOvr>
    <a:masterClrMapping/>
  </p:clrMapOvr>
  <p:transition spd="slow">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293"/>
                                        </p:tgtEl>
                                        <p:attrNameLst>
                                          <p:attrName>style.visibility</p:attrName>
                                        </p:attrNameLst>
                                      </p:cBhvr>
                                      <p:to>
                                        <p:strVal val="visible"/>
                                      </p:to>
                                    </p:set>
                                    <p:animEffect transition="in" filter="blinds(horizontal)">
                                      <p:cBhvr>
                                        <p:cTn id="7" dur="500"/>
                                        <p:tgtEl>
                                          <p:spTgt spid="1229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2323"/>
                                        </p:tgtEl>
                                        <p:attrNameLst>
                                          <p:attrName>style.visibility</p:attrName>
                                        </p:attrNameLst>
                                      </p:cBhvr>
                                      <p:to>
                                        <p:strVal val="visible"/>
                                      </p:to>
                                    </p:set>
                                    <p:animEffect transition="in" filter="slide(fromBottom)">
                                      <p:cBhvr>
                                        <p:cTn id="12" dur="500"/>
                                        <p:tgtEl>
                                          <p:spTgt spid="1232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294"/>
                                        </p:tgtEl>
                                        <p:attrNameLst>
                                          <p:attrName>style.visibility</p:attrName>
                                        </p:attrNameLst>
                                      </p:cBhvr>
                                      <p:to>
                                        <p:strVal val="visible"/>
                                      </p:to>
                                    </p:set>
                                    <p:animEffect transition="in" filter="blinds(horizontal)">
                                      <p:cBhvr>
                                        <p:cTn id="17" dur="500"/>
                                        <p:tgtEl>
                                          <p:spTgt spid="12294"/>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2297"/>
                                        </p:tgtEl>
                                        <p:attrNameLst>
                                          <p:attrName>style.visibility</p:attrName>
                                        </p:attrNameLst>
                                      </p:cBhvr>
                                      <p:to>
                                        <p:strVal val="visible"/>
                                      </p:to>
                                    </p:set>
                                    <p:animEffect transition="in" filter="slide(fromBottom)">
                                      <p:cBhvr>
                                        <p:cTn id="22" dur="500"/>
                                        <p:tgtEl>
                                          <p:spTgt spid="122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3" grpId="0" animBg="1"/>
      <p:bldP spid="12294" grpId="0" animBg="1"/>
      <p:bldP spid="12297" grpId="0" autoUpdateAnimBg="0"/>
      <p:bldP spid="12323"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sz="3600"/>
              <a:t>TWO FORMS OF</a:t>
            </a:r>
            <a:r>
              <a:rPr lang="en-US"/>
              <a:t> </a:t>
            </a:r>
            <a:r>
              <a:rPr lang="en-US" sz="5400"/>
              <a:t>MOTIVATION</a:t>
            </a:r>
            <a:endParaRPr lang="en-US"/>
          </a:p>
        </p:txBody>
      </p:sp>
      <p:sp>
        <p:nvSpPr>
          <p:cNvPr id="13316" name="Rectangle 4"/>
          <p:cNvSpPr>
            <a:spLocks noGrp="1" noChangeArrowheads="1"/>
          </p:cNvSpPr>
          <p:nvPr>
            <p:ph type="body" sz="half" idx="2"/>
          </p:nvPr>
        </p:nvSpPr>
        <p:spPr>
          <a:xfrm>
            <a:off x="762000" y="3886200"/>
            <a:ext cx="7772400" cy="1447800"/>
          </a:xfrm>
        </p:spPr>
        <p:txBody>
          <a:bodyPr/>
          <a:lstStyle/>
          <a:p>
            <a:pPr marL="615950" indent="-615950">
              <a:buFont typeface="Monotype Sorts" pitchFamily="2" charset="2"/>
              <a:buNone/>
            </a:pPr>
            <a:r>
              <a:rPr lang="en-US" sz="3600"/>
              <a:t>2. </a:t>
            </a:r>
            <a:r>
              <a:rPr lang="en-US" sz="3600">
                <a:solidFill>
                  <a:schemeClr val="accent2"/>
                </a:solidFill>
              </a:rPr>
              <a:t>EXTRINSIC</a:t>
            </a:r>
            <a:r>
              <a:rPr lang="en-US" sz="3600"/>
              <a:t> -- something that impels us to achieve a goal; it changes with our environment.</a:t>
            </a:r>
            <a:endParaRPr lang="en-US"/>
          </a:p>
        </p:txBody>
      </p:sp>
      <p:sp>
        <p:nvSpPr>
          <p:cNvPr id="13317" name="Text Box 5"/>
          <p:cNvSpPr txBox="1">
            <a:spLocks noChangeArrowheads="1"/>
          </p:cNvSpPr>
          <p:nvPr/>
        </p:nvSpPr>
        <p:spPr bwMode="auto">
          <a:xfrm>
            <a:off x="609600" y="2286000"/>
            <a:ext cx="8153400" cy="1190625"/>
          </a:xfrm>
          <a:prstGeom prst="rect">
            <a:avLst/>
          </a:prstGeom>
          <a:noFill/>
          <a:ln w="9525">
            <a:noFill/>
            <a:miter lim="800000"/>
            <a:headEnd/>
            <a:tailEnd/>
          </a:ln>
          <a:effectLst/>
        </p:spPr>
        <p:txBody>
          <a:bodyPr>
            <a:spAutoFit/>
          </a:bodyPr>
          <a:lstStyle/>
          <a:p>
            <a:pPr marL="755650" indent="-755650">
              <a:spcBef>
                <a:spcPct val="50000"/>
              </a:spcBef>
            </a:pPr>
            <a:r>
              <a:rPr lang="en-US" sz="3600">
                <a:latin typeface="Arial Black" pitchFamily="34" charset="0"/>
              </a:rPr>
              <a:t>1.  </a:t>
            </a:r>
            <a:r>
              <a:rPr lang="en-US" sz="3600">
                <a:solidFill>
                  <a:schemeClr val="accent2"/>
                </a:solidFill>
                <a:latin typeface="Arial Black" pitchFamily="34" charset="0"/>
              </a:rPr>
              <a:t>INTRINSIC</a:t>
            </a:r>
            <a:r>
              <a:rPr lang="en-US" sz="3600">
                <a:latin typeface="Arial Black" pitchFamily="34" charset="0"/>
              </a:rPr>
              <a:t> -- the task is its own reward; “The joy of . . .”</a:t>
            </a:r>
            <a:endParaRPr lang="en-US" sz="3600"/>
          </a:p>
        </p:txBody>
      </p:sp>
    </p:spTree>
  </p:cSld>
  <p:clrMapOvr>
    <a:masterClrMapping/>
  </p:clrMapOvr>
  <p:transition spd="slow">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3317"/>
                                        </p:tgtEl>
                                        <p:attrNameLst>
                                          <p:attrName>style.visibility</p:attrName>
                                        </p:attrNameLst>
                                      </p:cBhvr>
                                      <p:to>
                                        <p:strVal val="visible"/>
                                      </p:to>
                                    </p:set>
                                    <p:anim calcmode="lin" valueType="num">
                                      <p:cBhvr>
                                        <p:cTn id="7" dur="1000" fill="hold"/>
                                        <p:tgtEl>
                                          <p:spTgt spid="13317"/>
                                        </p:tgtEl>
                                        <p:attrNameLst>
                                          <p:attrName>ppt_w</p:attrName>
                                        </p:attrNameLst>
                                      </p:cBhvr>
                                      <p:tavLst>
                                        <p:tav tm="0">
                                          <p:val>
                                            <p:fltVal val="0"/>
                                          </p:val>
                                        </p:tav>
                                        <p:tav tm="100000">
                                          <p:val>
                                            <p:strVal val="#ppt_w"/>
                                          </p:val>
                                        </p:tav>
                                      </p:tavLst>
                                    </p:anim>
                                    <p:anim calcmode="lin" valueType="num">
                                      <p:cBhvr>
                                        <p:cTn id="8" dur="1000" fill="hold"/>
                                        <p:tgtEl>
                                          <p:spTgt spid="13317"/>
                                        </p:tgtEl>
                                        <p:attrNameLst>
                                          <p:attrName>ppt_h</p:attrName>
                                        </p:attrNameLst>
                                      </p:cBhvr>
                                      <p:tavLst>
                                        <p:tav tm="0">
                                          <p:val>
                                            <p:fltVal val="0"/>
                                          </p:val>
                                        </p:tav>
                                        <p:tav tm="100000">
                                          <p:val>
                                            <p:strVal val="#ppt_h"/>
                                          </p:val>
                                        </p:tav>
                                      </p:tavLst>
                                    </p:anim>
                                    <p:anim calcmode="lin" valueType="num">
                                      <p:cBhvr>
                                        <p:cTn id="9" dur="1000" fill="hold"/>
                                        <p:tgtEl>
                                          <p:spTgt spid="13317"/>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331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13316">
                                            <p:txEl>
                                              <p:pRg st="0" end="0"/>
                                            </p:txEl>
                                          </p:spTgt>
                                        </p:tgtEl>
                                        <p:attrNameLst>
                                          <p:attrName>style.visibility</p:attrName>
                                        </p:attrNameLst>
                                      </p:cBhvr>
                                      <p:to>
                                        <p:strVal val="visible"/>
                                      </p:to>
                                    </p:set>
                                    <p:anim calcmode="lin" valueType="num">
                                      <p:cBhvr>
                                        <p:cTn id="15" dur="1000" fill="hold"/>
                                        <p:tgtEl>
                                          <p:spTgt spid="13316">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13316">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13316">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3316">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build="p" autoUpdateAnimBg="0"/>
      <p:bldP spid="13317"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ChangeArrowheads="1"/>
          </p:cNvSpPr>
          <p:nvPr/>
        </p:nvSpPr>
        <p:spPr bwMode="auto">
          <a:xfrm>
            <a:off x="457200" y="1828800"/>
            <a:ext cx="3276600" cy="638175"/>
          </a:xfrm>
          <a:prstGeom prst="rect">
            <a:avLst/>
          </a:prstGeom>
          <a:noFill/>
          <a:ln w="12700">
            <a:noFill/>
            <a:miter lim="800000"/>
            <a:headEnd/>
            <a:tailEnd/>
          </a:ln>
          <a:effectLst/>
        </p:spPr>
        <p:txBody>
          <a:bodyPr lIns="90488" tIns="44450" rIns="90488" bIns="44450">
            <a:spAutoFit/>
          </a:bodyPr>
          <a:lstStyle/>
          <a:p>
            <a:pPr>
              <a:spcBef>
                <a:spcPct val="50000"/>
              </a:spcBef>
            </a:pPr>
            <a:r>
              <a:rPr lang="en-US" sz="3600" b="1">
                <a:latin typeface="Arial" charset="0"/>
              </a:rPr>
              <a:t>Extrinsic:</a:t>
            </a:r>
          </a:p>
        </p:txBody>
      </p:sp>
      <p:sp>
        <p:nvSpPr>
          <p:cNvPr id="3076" name="Rectangle 4"/>
          <p:cNvSpPr>
            <a:spLocks noChangeArrowheads="1"/>
          </p:cNvSpPr>
          <p:nvPr/>
        </p:nvSpPr>
        <p:spPr bwMode="auto">
          <a:xfrm>
            <a:off x="996950" y="2406650"/>
            <a:ext cx="596900" cy="3987800"/>
          </a:xfrm>
          <a:prstGeom prst="rect">
            <a:avLst/>
          </a:prstGeom>
          <a:noFill/>
          <a:ln w="12700">
            <a:solidFill>
              <a:schemeClr val="tx1"/>
            </a:solidFill>
            <a:miter lim="800000"/>
            <a:headEnd/>
            <a:tailEnd/>
          </a:ln>
          <a:effectLst/>
        </p:spPr>
        <p:txBody>
          <a:bodyPr wrap="none" anchor="ctr"/>
          <a:lstStyle/>
          <a:p>
            <a:endParaRPr lang="en-US"/>
          </a:p>
        </p:txBody>
      </p:sp>
      <p:sp>
        <p:nvSpPr>
          <p:cNvPr id="3077" name="Rectangle 5"/>
          <p:cNvSpPr>
            <a:spLocks noChangeArrowheads="1"/>
          </p:cNvSpPr>
          <p:nvPr/>
        </p:nvSpPr>
        <p:spPr bwMode="auto">
          <a:xfrm>
            <a:off x="1143000" y="2514600"/>
            <a:ext cx="525463" cy="3933825"/>
          </a:xfrm>
          <a:prstGeom prst="rect">
            <a:avLst/>
          </a:prstGeom>
          <a:noFill/>
          <a:ln w="12700">
            <a:noFill/>
            <a:miter lim="800000"/>
            <a:headEnd/>
            <a:tailEnd/>
          </a:ln>
          <a:effectLst/>
        </p:spPr>
        <p:txBody>
          <a:bodyPr lIns="90488" tIns="44450" rIns="90488" bIns="44450">
            <a:spAutoFit/>
          </a:bodyPr>
          <a:lstStyle/>
          <a:p>
            <a:pPr>
              <a:spcBef>
                <a:spcPct val="50000"/>
              </a:spcBef>
            </a:pPr>
            <a:r>
              <a:rPr lang="en-US" sz="3600" b="1" u="sng">
                <a:latin typeface="Arial" charset="0"/>
              </a:rPr>
              <a:t>A</a:t>
            </a:r>
          </a:p>
          <a:p>
            <a:pPr>
              <a:spcBef>
                <a:spcPct val="50000"/>
              </a:spcBef>
            </a:pPr>
            <a:r>
              <a:rPr lang="en-US" sz="3600" b="1" u="sng">
                <a:latin typeface="Arial" charset="0"/>
              </a:rPr>
              <a:t>S</a:t>
            </a:r>
          </a:p>
          <a:p>
            <a:pPr>
              <a:spcBef>
                <a:spcPct val="50000"/>
              </a:spcBef>
            </a:pPr>
            <a:r>
              <a:rPr lang="en-US" sz="3600" b="1" u="sng">
                <a:latin typeface="Arial" charset="0"/>
              </a:rPr>
              <a:t>K</a:t>
            </a:r>
          </a:p>
          <a:p>
            <a:pPr>
              <a:spcBef>
                <a:spcPct val="50000"/>
              </a:spcBef>
            </a:pPr>
            <a:r>
              <a:rPr lang="en-US" sz="3600" b="1" u="sng">
                <a:latin typeface="Arial" charset="0"/>
              </a:rPr>
              <a:t>I</a:t>
            </a:r>
          </a:p>
          <a:p>
            <a:pPr>
              <a:spcBef>
                <a:spcPct val="50000"/>
              </a:spcBef>
            </a:pPr>
            <a:r>
              <a:rPr lang="en-US" sz="3600" b="1" u="sng">
                <a:latin typeface="Arial" charset="0"/>
              </a:rPr>
              <a:t>F</a:t>
            </a:r>
            <a:endParaRPr lang="en-US" sz="3600" b="1" u="sng">
              <a:latin typeface="Book Antiqua" pitchFamily="18" charset="0"/>
            </a:endParaRPr>
          </a:p>
        </p:txBody>
      </p:sp>
      <p:sp>
        <p:nvSpPr>
          <p:cNvPr id="3078" name="Rectangle 6"/>
          <p:cNvSpPr>
            <a:spLocks noChangeArrowheads="1"/>
          </p:cNvSpPr>
          <p:nvPr/>
        </p:nvSpPr>
        <p:spPr bwMode="auto">
          <a:xfrm>
            <a:off x="381000" y="2514600"/>
            <a:ext cx="749300" cy="3933825"/>
          </a:xfrm>
          <a:prstGeom prst="rect">
            <a:avLst/>
          </a:prstGeom>
          <a:noFill/>
          <a:ln w="12700">
            <a:noFill/>
            <a:miter lim="800000"/>
            <a:headEnd/>
            <a:tailEnd/>
          </a:ln>
          <a:effectLst/>
        </p:spPr>
        <p:txBody>
          <a:bodyPr lIns="90488" tIns="44450" rIns="90488" bIns="44450">
            <a:spAutoFit/>
          </a:bodyPr>
          <a:lstStyle/>
          <a:p>
            <a:pPr>
              <a:spcBef>
                <a:spcPct val="50000"/>
              </a:spcBef>
            </a:pPr>
            <a:r>
              <a:rPr lang="en-US" sz="3600" b="1">
                <a:latin typeface="Arial" charset="0"/>
              </a:rPr>
              <a:t>1.</a:t>
            </a:r>
          </a:p>
          <a:p>
            <a:pPr>
              <a:spcBef>
                <a:spcPct val="50000"/>
              </a:spcBef>
            </a:pPr>
            <a:r>
              <a:rPr lang="en-US" sz="3600" b="1">
                <a:latin typeface="Arial" charset="0"/>
              </a:rPr>
              <a:t>2.</a:t>
            </a:r>
          </a:p>
          <a:p>
            <a:pPr>
              <a:spcBef>
                <a:spcPct val="50000"/>
              </a:spcBef>
            </a:pPr>
            <a:r>
              <a:rPr lang="en-US" sz="3600" b="1">
                <a:latin typeface="Arial" charset="0"/>
              </a:rPr>
              <a:t>3.</a:t>
            </a:r>
          </a:p>
          <a:p>
            <a:pPr>
              <a:spcBef>
                <a:spcPct val="50000"/>
              </a:spcBef>
            </a:pPr>
            <a:r>
              <a:rPr lang="en-US" sz="3600" b="1">
                <a:latin typeface="Arial" charset="0"/>
              </a:rPr>
              <a:t>4.</a:t>
            </a:r>
          </a:p>
          <a:p>
            <a:pPr>
              <a:spcBef>
                <a:spcPct val="50000"/>
              </a:spcBef>
            </a:pPr>
            <a:r>
              <a:rPr lang="en-US" sz="3600" b="1">
                <a:latin typeface="Arial" charset="0"/>
              </a:rPr>
              <a:t>5.</a:t>
            </a:r>
          </a:p>
        </p:txBody>
      </p:sp>
      <p:sp>
        <p:nvSpPr>
          <p:cNvPr id="3079" name="Rectangle 7"/>
          <p:cNvSpPr>
            <a:spLocks noChangeArrowheads="1"/>
          </p:cNvSpPr>
          <p:nvPr/>
        </p:nvSpPr>
        <p:spPr bwMode="auto">
          <a:xfrm>
            <a:off x="1606550" y="2514600"/>
            <a:ext cx="7537450" cy="3933825"/>
          </a:xfrm>
          <a:prstGeom prst="rect">
            <a:avLst/>
          </a:prstGeom>
          <a:noFill/>
          <a:ln w="12700">
            <a:noFill/>
            <a:miter lim="800000"/>
            <a:headEnd/>
            <a:tailEnd/>
          </a:ln>
          <a:effectLst/>
        </p:spPr>
        <p:txBody>
          <a:bodyPr lIns="90488" tIns="44450" rIns="90488" bIns="44450">
            <a:spAutoFit/>
          </a:bodyPr>
          <a:lstStyle/>
          <a:p>
            <a:pPr>
              <a:spcBef>
                <a:spcPct val="50000"/>
              </a:spcBef>
            </a:pPr>
            <a:r>
              <a:rPr lang="en-US" sz="3600" b="1">
                <a:latin typeface="Arial" charset="0"/>
              </a:rPr>
              <a:t>nxiety - Level of Concern</a:t>
            </a:r>
            <a:endParaRPr lang="en-US" sz="3600">
              <a:latin typeface="Arial" charset="0"/>
            </a:endParaRPr>
          </a:p>
          <a:p>
            <a:pPr>
              <a:spcBef>
                <a:spcPct val="50000"/>
              </a:spcBef>
            </a:pPr>
            <a:r>
              <a:rPr lang="en-US" sz="3600" b="1">
                <a:latin typeface="Arial" charset="0"/>
              </a:rPr>
              <a:t>uccess</a:t>
            </a:r>
          </a:p>
          <a:p>
            <a:pPr>
              <a:spcBef>
                <a:spcPct val="50000"/>
              </a:spcBef>
            </a:pPr>
            <a:r>
              <a:rPr lang="en-US" sz="3600" b="1">
                <a:latin typeface="Arial" charset="0"/>
              </a:rPr>
              <a:t>nowledge of Results - Feedback</a:t>
            </a:r>
          </a:p>
          <a:p>
            <a:pPr>
              <a:spcBef>
                <a:spcPct val="50000"/>
              </a:spcBef>
            </a:pPr>
            <a:r>
              <a:rPr lang="en-US" sz="3600" b="1">
                <a:latin typeface="Arial" charset="0"/>
              </a:rPr>
              <a:t>nterest - Vivid, Novel</a:t>
            </a:r>
          </a:p>
          <a:p>
            <a:pPr>
              <a:spcBef>
                <a:spcPct val="50000"/>
              </a:spcBef>
            </a:pPr>
            <a:r>
              <a:rPr lang="en-US" sz="3600" b="1">
                <a:latin typeface="Arial" charset="0"/>
              </a:rPr>
              <a:t>eeling Tone</a:t>
            </a:r>
          </a:p>
        </p:txBody>
      </p:sp>
      <p:sp>
        <p:nvSpPr>
          <p:cNvPr id="3080" name="Text Box 8"/>
          <p:cNvSpPr txBox="1">
            <a:spLocks noChangeArrowheads="1"/>
          </p:cNvSpPr>
          <p:nvPr/>
        </p:nvSpPr>
        <p:spPr bwMode="auto">
          <a:xfrm>
            <a:off x="1371600" y="381000"/>
            <a:ext cx="6096000" cy="1189038"/>
          </a:xfrm>
          <a:prstGeom prst="rect">
            <a:avLst/>
          </a:prstGeom>
          <a:noFill/>
          <a:ln w="9525">
            <a:noFill/>
            <a:miter lim="800000"/>
            <a:headEnd/>
            <a:tailEnd/>
          </a:ln>
          <a:effectLst/>
        </p:spPr>
        <p:txBody>
          <a:bodyPr>
            <a:spAutoFit/>
          </a:bodyPr>
          <a:lstStyle/>
          <a:p>
            <a:pPr algn="ctr">
              <a:lnSpc>
                <a:spcPct val="50000"/>
              </a:lnSpc>
              <a:spcBef>
                <a:spcPct val="50000"/>
              </a:spcBef>
            </a:pPr>
            <a:r>
              <a:rPr lang="en-US" sz="3600">
                <a:solidFill>
                  <a:schemeClr val="tx2"/>
                </a:solidFill>
                <a:latin typeface="Arial Black" pitchFamily="34" charset="0"/>
              </a:rPr>
              <a:t>FIVE VARIABLES OF</a:t>
            </a:r>
          </a:p>
          <a:p>
            <a:pPr algn="ctr">
              <a:lnSpc>
                <a:spcPct val="50000"/>
              </a:lnSpc>
              <a:spcBef>
                <a:spcPct val="50000"/>
              </a:spcBef>
            </a:pPr>
            <a:r>
              <a:rPr lang="en-US" sz="5400">
                <a:solidFill>
                  <a:schemeClr val="tx2"/>
                </a:solidFill>
                <a:latin typeface="Arial Black" pitchFamily="34" charset="0"/>
              </a:rPr>
              <a:t>MOTIVATION</a:t>
            </a:r>
            <a:endParaRPr lang="en-US" sz="5400"/>
          </a:p>
        </p:txBody>
      </p:sp>
    </p:spTree>
  </p:cSld>
  <p:clrMapOvr>
    <a:masterClrMapping/>
  </p:clrMapOvr>
  <p:transition spd="slow">
    <p:zoom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z="3600"/>
              <a:t>VARIABLE OF</a:t>
            </a:r>
            <a:r>
              <a:rPr lang="en-US"/>
              <a:t> </a:t>
            </a:r>
            <a:r>
              <a:rPr lang="en-US" sz="5400"/>
              <a:t>MOTIVATION</a:t>
            </a:r>
            <a:endParaRPr lang="en-US"/>
          </a:p>
        </p:txBody>
      </p:sp>
      <p:sp>
        <p:nvSpPr>
          <p:cNvPr id="14339" name="Rectangle 3"/>
          <p:cNvSpPr>
            <a:spLocks noGrp="1" noChangeArrowheads="1"/>
          </p:cNvSpPr>
          <p:nvPr>
            <p:ph type="body" sz="half" idx="1"/>
          </p:nvPr>
        </p:nvSpPr>
        <p:spPr>
          <a:xfrm>
            <a:off x="685800" y="2057400"/>
            <a:ext cx="8458200" cy="1981200"/>
          </a:xfrm>
        </p:spPr>
        <p:txBody>
          <a:bodyPr/>
          <a:lstStyle/>
          <a:p>
            <a:pPr marL="392113" indent="-392113"/>
            <a:r>
              <a:rPr lang="en-US" sz="3600">
                <a:solidFill>
                  <a:schemeClr val="accent2"/>
                </a:solidFill>
              </a:rPr>
              <a:t>ANXIETY-LEVEL OF CONCERN </a:t>
            </a:r>
            <a:r>
              <a:rPr lang="en-US" sz="3600"/>
              <a:t>is the degree of expectancy someone is feeling.</a:t>
            </a:r>
          </a:p>
        </p:txBody>
      </p:sp>
      <p:grpSp>
        <p:nvGrpSpPr>
          <p:cNvPr id="14354" name="Group 18"/>
          <p:cNvGrpSpPr>
            <a:grpSpLocks/>
          </p:cNvGrpSpPr>
          <p:nvPr/>
        </p:nvGrpSpPr>
        <p:grpSpPr bwMode="auto">
          <a:xfrm rot="-5386361">
            <a:off x="1735931" y="4283869"/>
            <a:ext cx="1370013" cy="727075"/>
            <a:chOff x="1008" y="2976"/>
            <a:chExt cx="1200" cy="651"/>
          </a:xfrm>
        </p:grpSpPr>
        <p:sp>
          <p:nvSpPr>
            <p:cNvPr id="14343" name="Freeform 7"/>
            <p:cNvSpPr>
              <a:spLocks/>
            </p:cNvSpPr>
            <p:nvPr/>
          </p:nvSpPr>
          <p:spPr bwMode="auto">
            <a:xfrm>
              <a:off x="1377" y="2976"/>
              <a:ext cx="831" cy="326"/>
            </a:xfrm>
            <a:custGeom>
              <a:avLst/>
              <a:gdLst/>
              <a:ahLst/>
              <a:cxnLst>
                <a:cxn ang="0">
                  <a:pos x="87" y="162"/>
                </a:cxn>
                <a:cxn ang="0">
                  <a:pos x="712" y="652"/>
                </a:cxn>
                <a:cxn ang="0">
                  <a:pos x="831" y="652"/>
                </a:cxn>
                <a:cxn ang="0">
                  <a:pos x="0" y="0"/>
                </a:cxn>
                <a:cxn ang="0">
                  <a:pos x="87" y="162"/>
                </a:cxn>
              </a:cxnLst>
              <a:rect l="0" t="0" r="r" b="b"/>
              <a:pathLst>
                <a:path w="831" h="652">
                  <a:moveTo>
                    <a:pt x="87" y="162"/>
                  </a:moveTo>
                  <a:lnTo>
                    <a:pt x="712" y="652"/>
                  </a:lnTo>
                  <a:lnTo>
                    <a:pt x="831" y="652"/>
                  </a:lnTo>
                  <a:lnTo>
                    <a:pt x="0" y="0"/>
                  </a:lnTo>
                  <a:lnTo>
                    <a:pt x="87" y="162"/>
                  </a:lnTo>
                  <a:close/>
                </a:path>
              </a:pathLst>
            </a:custGeom>
            <a:solidFill>
              <a:schemeClr val="accent2"/>
            </a:solidFill>
            <a:ln w="9525">
              <a:noFill/>
              <a:round/>
              <a:headEnd/>
              <a:tailEnd/>
            </a:ln>
          </p:spPr>
          <p:txBody>
            <a:bodyPr/>
            <a:lstStyle/>
            <a:p>
              <a:endParaRPr lang="en-US"/>
            </a:p>
          </p:txBody>
        </p:sp>
        <p:sp>
          <p:nvSpPr>
            <p:cNvPr id="14344" name="Freeform 8"/>
            <p:cNvSpPr>
              <a:spLocks/>
            </p:cNvSpPr>
            <p:nvPr/>
          </p:nvSpPr>
          <p:spPr bwMode="auto">
            <a:xfrm>
              <a:off x="1377" y="3302"/>
              <a:ext cx="242" cy="325"/>
            </a:xfrm>
            <a:custGeom>
              <a:avLst/>
              <a:gdLst/>
              <a:ahLst/>
              <a:cxnLst>
                <a:cxn ang="0">
                  <a:pos x="87" y="486"/>
                </a:cxn>
                <a:cxn ang="0">
                  <a:pos x="242" y="0"/>
                </a:cxn>
                <a:cxn ang="0">
                  <a:pos x="168" y="0"/>
                </a:cxn>
                <a:cxn ang="0">
                  <a:pos x="0" y="650"/>
                </a:cxn>
                <a:cxn ang="0">
                  <a:pos x="87" y="486"/>
                </a:cxn>
              </a:cxnLst>
              <a:rect l="0" t="0" r="r" b="b"/>
              <a:pathLst>
                <a:path w="242" h="650">
                  <a:moveTo>
                    <a:pt x="87" y="486"/>
                  </a:moveTo>
                  <a:lnTo>
                    <a:pt x="242" y="0"/>
                  </a:lnTo>
                  <a:lnTo>
                    <a:pt x="168" y="0"/>
                  </a:lnTo>
                  <a:lnTo>
                    <a:pt x="0" y="650"/>
                  </a:lnTo>
                  <a:lnTo>
                    <a:pt x="87" y="486"/>
                  </a:lnTo>
                  <a:close/>
                </a:path>
              </a:pathLst>
            </a:custGeom>
            <a:solidFill>
              <a:schemeClr val="accent2"/>
            </a:solidFill>
            <a:ln w="9525">
              <a:noFill/>
              <a:round/>
              <a:headEnd/>
              <a:tailEnd/>
            </a:ln>
          </p:spPr>
          <p:txBody>
            <a:bodyPr/>
            <a:lstStyle/>
            <a:p>
              <a:endParaRPr lang="en-US"/>
            </a:p>
          </p:txBody>
        </p:sp>
        <p:sp>
          <p:nvSpPr>
            <p:cNvPr id="14345" name="Freeform 9"/>
            <p:cNvSpPr>
              <a:spLocks/>
            </p:cNvSpPr>
            <p:nvPr/>
          </p:nvSpPr>
          <p:spPr bwMode="auto">
            <a:xfrm>
              <a:off x="1326" y="3139"/>
              <a:ext cx="137" cy="163"/>
            </a:xfrm>
            <a:custGeom>
              <a:avLst/>
              <a:gdLst/>
              <a:ahLst/>
              <a:cxnLst>
                <a:cxn ang="0">
                  <a:pos x="48" y="0"/>
                </a:cxn>
                <a:cxn ang="0">
                  <a:pos x="137" y="326"/>
                </a:cxn>
                <a:cxn ang="0">
                  <a:pos x="70" y="326"/>
                </a:cxn>
                <a:cxn ang="0">
                  <a:pos x="0" y="81"/>
                </a:cxn>
                <a:cxn ang="0">
                  <a:pos x="48" y="0"/>
                </a:cxn>
              </a:cxnLst>
              <a:rect l="0" t="0" r="r" b="b"/>
              <a:pathLst>
                <a:path w="137" h="326">
                  <a:moveTo>
                    <a:pt x="48" y="0"/>
                  </a:moveTo>
                  <a:lnTo>
                    <a:pt x="137" y="326"/>
                  </a:lnTo>
                  <a:lnTo>
                    <a:pt x="70" y="326"/>
                  </a:lnTo>
                  <a:lnTo>
                    <a:pt x="0" y="81"/>
                  </a:lnTo>
                  <a:lnTo>
                    <a:pt x="48" y="0"/>
                  </a:lnTo>
                  <a:close/>
                </a:path>
              </a:pathLst>
            </a:custGeom>
            <a:solidFill>
              <a:schemeClr val="accent2"/>
            </a:solidFill>
            <a:ln w="9525">
              <a:noFill/>
              <a:round/>
              <a:headEnd/>
              <a:tailEnd/>
            </a:ln>
          </p:spPr>
          <p:txBody>
            <a:bodyPr/>
            <a:lstStyle/>
            <a:p>
              <a:endParaRPr lang="en-US"/>
            </a:p>
          </p:txBody>
        </p:sp>
        <p:sp>
          <p:nvSpPr>
            <p:cNvPr id="14346" name="Freeform 10"/>
            <p:cNvSpPr>
              <a:spLocks/>
            </p:cNvSpPr>
            <p:nvPr/>
          </p:nvSpPr>
          <p:spPr bwMode="auto">
            <a:xfrm>
              <a:off x="1008" y="3139"/>
              <a:ext cx="366" cy="40"/>
            </a:xfrm>
            <a:custGeom>
              <a:avLst/>
              <a:gdLst/>
              <a:ahLst/>
              <a:cxnLst>
                <a:cxn ang="0">
                  <a:pos x="318" y="81"/>
                </a:cxn>
                <a:cxn ang="0">
                  <a:pos x="66" y="81"/>
                </a:cxn>
                <a:cxn ang="0">
                  <a:pos x="0" y="0"/>
                </a:cxn>
                <a:cxn ang="0">
                  <a:pos x="366" y="0"/>
                </a:cxn>
                <a:cxn ang="0">
                  <a:pos x="318" y="81"/>
                </a:cxn>
              </a:cxnLst>
              <a:rect l="0" t="0" r="r" b="b"/>
              <a:pathLst>
                <a:path w="366" h="81">
                  <a:moveTo>
                    <a:pt x="318" y="81"/>
                  </a:moveTo>
                  <a:lnTo>
                    <a:pt x="66" y="81"/>
                  </a:lnTo>
                  <a:lnTo>
                    <a:pt x="0" y="0"/>
                  </a:lnTo>
                  <a:lnTo>
                    <a:pt x="366" y="0"/>
                  </a:lnTo>
                  <a:lnTo>
                    <a:pt x="318" y="81"/>
                  </a:lnTo>
                  <a:close/>
                </a:path>
              </a:pathLst>
            </a:custGeom>
            <a:solidFill>
              <a:schemeClr val="accent2"/>
            </a:solidFill>
            <a:ln w="9525">
              <a:noFill/>
              <a:round/>
              <a:headEnd/>
              <a:tailEnd/>
            </a:ln>
          </p:spPr>
          <p:txBody>
            <a:bodyPr/>
            <a:lstStyle/>
            <a:p>
              <a:endParaRPr lang="en-US"/>
            </a:p>
          </p:txBody>
        </p:sp>
        <p:sp>
          <p:nvSpPr>
            <p:cNvPr id="14347" name="Freeform 11"/>
            <p:cNvSpPr>
              <a:spLocks/>
            </p:cNvSpPr>
            <p:nvPr/>
          </p:nvSpPr>
          <p:spPr bwMode="auto">
            <a:xfrm>
              <a:off x="1377" y="2976"/>
              <a:ext cx="242" cy="326"/>
            </a:xfrm>
            <a:custGeom>
              <a:avLst/>
              <a:gdLst/>
              <a:ahLst/>
              <a:cxnLst>
                <a:cxn ang="0">
                  <a:pos x="87" y="162"/>
                </a:cxn>
                <a:cxn ang="0">
                  <a:pos x="242" y="652"/>
                </a:cxn>
                <a:cxn ang="0">
                  <a:pos x="168" y="652"/>
                </a:cxn>
                <a:cxn ang="0">
                  <a:pos x="0" y="0"/>
                </a:cxn>
                <a:cxn ang="0">
                  <a:pos x="87" y="162"/>
                </a:cxn>
              </a:cxnLst>
              <a:rect l="0" t="0" r="r" b="b"/>
              <a:pathLst>
                <a:path w="242" h="652">
                  <a:moveTo>
                    <a:pt x="87" y="162"/>
                  </a:moveTo>
                  <a:lnTo>
                    <a:pt x="242" y="652"/>
                  </a:lnTo>
                  <a:lnTo>
                    <a:pt x="168" y="652"/>
                  </a:lnTo>
                  <a:lnTo>
                    <a:pt x="0" y="0"/>
                  </a:lnTo>
                  <a:lnTo>
                    <a:pt x="87" y="162"/>
                  </a:lnTo>
                  <a:close/>
                </a:path>
              </a:pathLst>
            </a:custGeom>
            <a:solidFill>
              <a:schemeClr val="accent2"/>
            </a:solidFill>
            <a:ln w="9525">
              <a:noFill/>
              <a:round/>
              <a:headEnd/>
              <a:tailEnd/>
            </a:ln>
          </p:spPr>
          <p:txBody>
            <a:bodyPr/>
            <a:lstStyle/>
            <a:p>
              <a:endParaRPr lang="en-US"/>
            </a:p>
          </p:txBody>
        </p:sp>
        <p:sp>
          <p:nvSpPr>
            <p:cNvPr id="14348" name="Freeform 12"/>
            <p:cNvSpPr>
              <a:spLocks/>
            </p:cNvSpPr>
            <p:nvPr/>
          </p:nvSpPr>
          <p:spPr bwMode="auto">
            <a:xfrm>
              <a:off x="1008" y="3139"/>
              <a:ext cx="66" cy="325"/>
            </a:xfrm>
            <a:custGeom>
              <a:avLst/>
              <a:gdLst/>
              <a:ahLst/>
              <a:cxnLst>
                <a:cxn ang="0">
                  <a:pos x="0" y="0"/>
                </a:cxn>
                <a:cxn ang="0">
                  <a:pos x="0" y="650"/>
                </a:cxn>
                <a:cxn ang="0">
                  <a:pos x="66" y="567"/>
                </a:cxn>
                <a:cxn ang="0">
                  <a:pos x="66" y="81"/>
                </a:cxn>
                <a:cxn ang="0">
                  <a:pos x="0" y="0"/>
                </a:cxn>
              </a:cxnLst>
              <a:rect l="0" t="0" r="r" b="b"/>
              <a:pathLst>
                <a:path w="66" h="650">
                  <a:moveTo>
                    <a:pt x="0" y="0"/>
                  </a:moveTo>
                  <a:lnTo>
                    <a:pt x="0" y="650"/>
                  </a:lnTo>
                  <a:lnTo>
                    <a:pt x="66" y="567"/>
                  </a:lnTo>
                  <a:lnTo>
                    <a:pt x="66" y="81"/>
                  </a:lnTo>
                  <a:lnTo>
                    <a:pt x="0" y="0"/>
                  </a:lnTo>
                  <a:close/>
                </a:path>
              </a:pathLst>
            </a:custGeom>
            <a:solidFill>
              <a:schemeClr val="accent2"/>
            </a:solidFill>
            <a:ln w="9525">
              <a:noFill/>
              <a:round/>
              <a:headEnd/>
              <a:tailEnd/>
            </a:ln>
          </p:spPr>
          <p:txBody>
            <a:bodyPr/>
            <a:lstStyle/>
            <a:p>
              <a:endParaRPr lang="en-US"/>
            </a:p>
          </p:txBody>
        </p:sp>
        <p:sp>
          <p:nvSpPr>
            <p:cNvPr id="14349" name="Freeform 13"/>
            <p:cNvSpPr>
              <a:spLocks/>
            </p:cNvSpPr>
            <p:nvPr/>
          </p:nvSpPr>
          <p:spPr bwMode="auto">
            <a:xfrm>
              <a:off x="1326" y="3302"/>
              <a:ext cx="137" cy="162"/>
            </a:xfrm>
            <a:custGeom>
              <a:avLst/>
              <a:gdLst/>
              <a:ahLst/>
              <a:cxnLst>
                <a:cxn ang="0">
                  <a:pos x="48" y="324"/>
                </a:cxn>
                <a:cxn ang="0">
                  <a:pos x="137" y="0"/>
                </a:cxn>
                <a:cxn ang="0">
                  <a:pos x="70" y="0"/>
                </a:cxn>
                <a:cxn ang="0">
                  <a:pos x="0" y="241"/>
                </a:cxn>
                <a:cxn ang="0">
                  <a:pos x="48" y="324"/>
                </a:cxn>
              </a:cxnLst>
              <a:rect l="0" t="0" r="r" b="b"/>
              <a:pathLst>
                <a:path w="137" h="324">
                  <a:moveTo>
                    <a:pt x="48" y="324"/>
                  </a:moveTo>
                  <a:lnTo>
                    <a:pt x="137" y="0"/>
                  </a:lnTo>
                  <a:lnTo>
                    <a:pt x="70" y="0"/>
                  </a:lnTo>
                  <a:lnTo>
                    <a:pt x="0" y="241"/>
                  </a:lnTo>
                  <a:lnTo>
                    <a:pt x="48" y="324"/>
                  </a:lnTo>
                  <a:close/>
                </a:path>
              </a:pathLst>
            </a:custGeom>
            <a:solidFill>
              <a:schemeClr val="accent2"/>
            </a:solidFill>
            <a:ln w="9525">
              <a:noFill/>
              <a:round/>
              <a:headEnd/>
              <a:tailEnd/>
            </a:ln>
          </p:spPr>
          <p:txBody>
            <a:bodyPr/>
            <a:lstStyle/>
            <a:p>
              <a:endParaRPr lang="en-US"/>
            </a:p>
          </p:txBody>
        </p:sp>
        <p:sp>
          <p:nvSpPr>
            <p:cNvPr id="14350" name="Freeform 14"/>
            <p:cNvSpPr>
              <a:spLocks/>
            </p:cNvSpPr>
            <p:nvPr/>
          </p:nvSpPr>
          <p:spPr bwMode="auto">
            <a:xfrm>
              <a:off x="1377" y="3302"/>
              <a:ext cx="831" cy="325"/>
            </a:xfrm>
            <a:custGeom>
              <a:avLst/>
              <a:gdLst/>
              <a:ahLst/>
              <a:cxnLst>
                <a:cxn ang="0">
                  <a:pos x="87" y="486"/>
                </a:cxn>
                <a:cxn ang="0">
                  <a:pos x="712" y="0"/>
                </a:cxn>
                <a:cxn ang="0">
                  <a:pos x="831" y="0"/>
                </a:cxn>
                <a:cxn ang="0">
                  <a:pos x="0" y="650"/>
                </a:cxn>
                <a:cxn ang="0">
                  <a:pos x="87" y="486"/>
                </a:cxn>
              </a:cxnLst>
              <a:rect l="0" t="0" r="r" b="b"/>
              <a:pathLst>
                <a:path w="831" h="650">
                  <a:moveTo>
                    <a:pt x="87" y="486"/>
                  </a:moveTo>
                  <a:lnTo>
                    <a:pt x="712" y="0"/>
                  </a:lnTo>
                  <a:lnTo>
                    <a:pt x="831" y="0"/>
                  </a:lnTo>
                  <a:lnTo>
                    <a:pt x="0" y="650"/>
                  </a:lnTo>
                  <a:lnTo>
                    <a:pt x="87" y="486"/>
                  </a:lnTo>
                  <a:close/>
                </a:path>
              </a:pathLst>
            </a:custGeom>
            <a:solidFill>
              <a:schemeClr val="accent2"/>
            </a:solidFill>
            <a:ln w="9525">
              <a:noFill/>
              <a:round/>
              <a:headEnd/>
              <a:tailEnd/>
            </a:ln>
          </p:spPr>
          <p:txBody>
            <a:bodyPr/>
            <a:lstStyle/>
            <a:p>
              <a:endParaRPr lang="en-US"/>
            </a:p>
          </p:txBody>
        </p:sp>
        <p:sp>
          <p:nvSpPr>
            <p:cNvPr id="14351" name="Freeform 15"/>
            <p:cNvSpPr>
              <a:spLocks/>
            </p:cNvSpPr>
            <p:nvPr/>
          </p:nvSpPr>
          <p:spPr bwMode="auto">
            <a:xfrm>
              <a:off x="1008" y="3423"/>
              <a:ext cx="366" cy="41"/>
            </a:xfrm>
            <a:custGeom>
              <a:avLst/>
              <a:gdLst/>
              <a:ahLst/>
              <a:cxnLst>
                <a:cxn ang="0">
                  <a:pos x="66" y="0"/>
                </a:cxn>
                <a:cxn ang="0">
                  <a:pos x="318" y="0"/>
                </a:cxn>
                <a:cxn ang="0">
                  <a:pos x="366" y="83"/>
                </a:cxn>
                <a:cxn ang="0">
                  <a:pos x="0" y="83"/>
                </a:cxn>
                <a:cxn ang="0">
                  <a:pos x="66" y="0"/>
                </a:cxn>
              </a:cxnLst>
              <a:rect l="0" t="0" r="r" b="b"/>
              <a:pathLst>
                <a:path w="366" h="83">
                  <a:moveTo>
                    <a:pt x="66" y="0"/>
                  </a:moveTo>
                  <a:lnTo>
                    <a:pt x="318" y="0"/>
                  </a:lnTo>
                  <a:lnTo>
                    <a:pt x="366" y="83"/>
                  </a:lnTo>
                  <a:lnTo>
                    <a:pt x="0" y="83"/>
                  </a:lnTo>
                  <a:lnTo>
                    <a:pt x="66" y="0"/>
                  </a:lnTo>
                  <a:close/>
                </a:path>
              </a:pathLst>
            </a:custGeom>
            <a:solidFill>
              <a:schemeClr val="accent2"/>
            </a:solidFill>
            <a:ln w="9525">
              <a:noFill/>
              <a:round/>
              <a:headEnd/>
              <a:tailEnd/>
            </a:ln>
          </p:spPr>
          <p:txBody>
            <a:bodyPr/>
            <a:lstStyle/>
            <a:p>
              <a:endParaRPr lang="en-US"/>
            </a:p>
          </p:txBody>
        </p:sp>
        <p:sp>
          <p:nvSpPr>
            <p:cNvPr id="14352" name="Freeform 16"/>
            <p:cNvSpPr>
              <a:spLocks/>
            </p:cNvSpPr>
            <p:nvPr/>
          </p:nvSpPr>
          <p:spPr bwMode="auto">
            <a:xfrm>
              <a:off x="1464" y="3057"/>
              <a:ext cx="625" cy="488"/>
            </a:xfrm>
            <a:custGeom>
              <a:avLst/>
              <a:gdLst/>
              <a:ahLst/>
              <a:cxnLst>
                <a:cxn ang="0">
                  <a:pos x="625" y="490"/>
                </a:cxn>
                <a:cxn ang="0">
                  <a:pos x="0" y="0"/>
                </a:cxn>
                <a:cxn ang="0">
                  <a:pos x="155" y="490"/>
                </a:cxn>
                <a:cxn ang="0">
                  <a:pos x="0" y="976"/>
                </a:cxn>
                <a:cxn ang="0">
                  <a:pos x="625" y="490"/>
                </a:cxn>
              </a:cxnLst>
              <a:rect l="0" t="0" r="r" b="b"/>
              <a:pathLst>
                <a:path w="625" h="976">
                  <a:moveTo>
                    <a:pt x="625" y="490"/>
                  </a:moveTo>
                  <a:lnTo>
                    <a:pt x="0" y="0"/>
                  </a:lnTo>
                  <a:lnTo>
                    <a:pt x="155" y="490"/>
                  </a:lnTo>
                  <a:lnTo>
                    <a:pt x="0" y="976"/>
                  </a:lnTo>
                  <a:lnTo>
                    <a:pt x="625" y="490"/>
                  </a:lnTo>
                  <a:close/>
                </a:path>
              </a:pathLst>
            </a:custGeom>
            <a:solidFill>
              <a:schemeClr val="accent2"/>
            </a:solidFill>
            <a:ln w="9525">
              <a:noFill/>
              <a:round/>
              <a:headEnd/>
              <a:tailEnd/>
            </a:ln>
          </p:spPr>
          <p:txBody>
            <a:bodyPr/>
            <a:lstStyle/>
            <a:p>
              <a:endParaRPr lang="en-US"/>
            </a:p>
          </p:txBody>
        </p:sp>
        <p:sp>
          <p:nvSpPr>
            <p:cNvPr id="14353" name="Freeform 17"/>
            <p:cNvSpPr>
              <a:spLocks/>
            </p:cNvSpPr>
            <p:nvPr/>
          </p:nvSpPr>
          <p:spPr bwMode="auto">
            <a:xfrm>
              <a:off x="1074" y="3179"/>
              <a:ext cx="322" cy="244"/>
            </a:xfrm>
            <a:custGeom>
              <a:avLst/>
              <a:gdLst/>
              <a:ahLst/>
              <a:cxnLst>
                <a:cxn ang="0">
                  <a:pos x="0" y="0"/>
                </a:cxn>
                <a:cxn ang="0">
                  <a:pos x="252" y="0"/>
                </a:cxn>
                <a:cxn ang="0">
                  <a:pos x="322" y="245"/>
                </a:cxn>
                <a:cxn ang="0">
                  <a:pos x="252" y="486"/>
                </a:cxn>
                <a:cxn ang="0">
                  <a:pos x="0" y="486"/>
                </a:cxn>
                <a:cxn ang="0">
                  <a:pos x="0" y="0"/>
                </a:cxn>
              </a:cxnLst>
              <a:rect l="0" t="0" r="r" b="b"/>
              <a:pathLst>
                <a:path w="322" h="486">
                  <a:moveTo>
                    <a:pt x="0" y="0"/>
                  </a:moveTo>
                  <a:lnTo>
                    <a:pt x="252" y="0"/>
                  </a:lnTo>
                  <a:lnTo>
                    <a:pt x="322" y="245"/>
                  </a:lnTo>
                  <a:lnTo>
                    <a:pt x="252" y="486"/>
                  </a:lnTo>
                  <a:lnTo>
                    <a:pt x="0" y="486"/>
                  </a:lnTo>
                  <a:lnTo>
                    <a:pt x="0" y="0"/>
                  </a:lnTo>
                  <a:close/>
                </a:path>
              </a:pathLst>
            </a:custGeom>
            <a:solidFill>
              <a:schemeClr val="accent2"/>
            </a:solidFill>
            <a:ln w="9525">
              <a:noFill/>
              <a:round/>
              <a:headEnd/>
              <a:tailEnd/>
            </a:ln>
          </p:spPr>
          <p:txBody>
            <a:bodyPr/>
            <a:lstStyle/>
            <a:p>
              <a:endParaRPr lang="en-US"/>
            </a:p>
          </p:txBody>
        </p:sp>
      </p:grpSp>
      <p:sp>
        <p:nvSpPr>
          <p:cNvPr id="14367" name="Text Box 31"/>
          <p:cNvSpPr txBox="1">
            <a:spLocks noChangeArrowheads="1"/>
          </p:cNvSpPr>
          <p:nvPr/>
        </p:nvSpPr>
        <p:spPr bwMode="auto">
          <a:xfrm>
            <a:off x="3886200" y="4191000"/>
            <a:ext cx="4572000" cy="1006475"/>
          </a:xfrm>
          <a:prstGeom prst="rect">
            <a:avLst/>
          </a:prstGeom>
          <a:noFill/>
          <a:ln w="9525">
            <a:noFill/>
            <a:miter lim="800000"/>
            <a:headEnd/>
            <a:tailEnd/>
          </a:ln>
          <a:effectLst/>
        </p:spPr>
        <p:txBody>
          <a:bodyPr>
            <a:spAutoFit/>
          </a:bodyPr>
          <a:lstStyle/>
          <a:p>
            <a:pPr>
              <a:spcBef>
                <a:spcPct val="50000"/>
              </a:spcBef>
            </a:pPr>
            <a:r>
              <a:rPr lang="en-US" sz="6000">
                <a:solidFill>
                  <a:schemeClr val="bg2"/>
                </a:solidFill>
                <a:latin typeface="Arial Black" pitchFamily="34" charset="0"/>
              </a:rPr>
              <a:t>= FOCUS</a:t>
            </a:r>
            <a:endParaRPr lang="en-US" sz="6000">
              <a:solidFill>
                <a:schemeClr val="tx2"/>
              </a:solidFill>
              <a:latin typeface="Arial Black" pitchFamily="34" charset="0"/>
            </a:endParaRPr>
          </a:p>
        </p:txBody>
      </p:sp>
      <p:grpSp>
        <p:nvGrpSpPr>
          <p:cNvPr id="14368" name="Group 32"/>
          <p:cNvGrpSpPr>
            <a:grpSpLocks/>
          </p:cNvGrpSpPr>
          <p:nvPr/>
        </p:nvGrpSpPr>
        <p:grpSpPr bwMode="auto">
          <a:xfrm rot="5474291">
            <a:off x="2574131" y="4360069"/>
            <a:ext cx="1370013" cy="727075"/>
            <a:chOff x="1008" y="2976"/>
            <a:chExt cx="1200" cy="651"/>
          </a:xfrm>
        </p:grpSpPr>
        <p:sp>
          <p:nvSpPr>
            <p:cNvPr id="14369" name="Freeform 33"/>
            <p:cNvSpPr>
              <a:spLocks/>
            </p:cNvSpPr>
            <p:nvPr/>
          </p:nvSpPr>
          <p:spPr bwMode="auto">
            <a:xfrm>
              <a:off x="1377" y="2976"/>
              <a:ext cx="831" cy="326"/>
            </a:xfrm>
            <a:custGeom>
              <a:avLst/>
              <a:gdLst/>
              <a:ahLst/>
              <a:cxnLst>
                <a:cxn ang="0">
                  <a:pos x="87" y="162"/>
                </a:cxn>
                <a:cxn ang="0">
                  <a:pos x="712" y="652"/>
                </a:cxn>
                <a:cxn ang="0">
                  <a:pos x="831" y="652"/>
                </a:cxn>
                <a:cxn ang="0">
                  <a:pos x="0" y="0"/>
                </a:cxn>
                <a:cxn ang="0">
                  <a:pos x="87" y="162"/>
                </a:cxn>
              </a:cxnLst>
              <a:rect l="0" t="0" r="r" b="b"/>
              <a:pathLst>
                <a:path w="831" h="652">
                  <a:moveTo>
                    <a:pt x="87" y="162"/>
                  </a:moveTo>
                  <a:lnTo>
                    <a:pt x="712" y="652"/>
                  </a:lnTo>
                  <a:lnTo>
                    <a:pt x="831" y="652"/>
                  </a:lnTo>
                  <a:lnTo>
                    <a:pt x="0" y="0"/>
                  </a:lnTo>
                  <a:lnTo>
                    <a:pt x="87" y="162"/>
                  </a:lnTo>
                  <a:close/>
                </a:path>
              </a:pathLst>
            </a:custGeom>
            <a:solidFill>
              <a:schemeClr val="accent2"/>
            </a:solidFill>
            <a:ln w="9525">
              <a:noFill/>
              <a:round/>
              <a:headEnd/>
              <a:tailEnd/>
            </a:ln>
          </p:spPr>
          <p:txBody>
            <a:bodyPr/>
            <a:lstStyle/>
            <a:p>
              <a:endParaRPr lang="en-US"/>
            </a:p>
          </p:txBody>
        </p:sp>
        <p:sp>
          <p:nvSpPr>
            <p:cNvPr id="14370" name="Freeform 34"/>
            <p:cNvSpPr>
              <a:spLocks/>
            </p:cNvSpPr>
            <p:nvPr/>
          </p:nvSpPr>
          <p:spPr bwMode="auto">
            <a:xfrm>
              <a:off x="1377" y="3302"/>
              <a:ext cx="242" cy="325"/>
            </a:xfrm>
            <a:custGeom>
              <a:avLst/>
              <a:gdLst/>
              <a:ahLst/>
              <a:cxnLst>
                <a:cxn ang="0">
                  <a:pos x="87" y="486"/>
                </a:cxn>
                <a:cxn ang="0">
                  <a:pos x="242" y="0"/>
                </a:cxn>
                <a:cxn ang="0">
                  <a:pos x="168" y="0"/>
                </a:cxn>
                <a:cxn ang="0">
                  <a:pos x="0" y="650"/>
                </a:cxn>
                <a:cxn ang="0">
                  <a:pos x="87" y="486"/>
                </a:cxn>
              </a:cxnLst>
              <a:rect l="0" t="0" r="r" b="b"/>
              <a:pathLst>
                <a:path w="242" h="650">
                  <a:moveTo>
                    <a:pt x="87" y="486"/>
                  </a:moveTo>
                  <a:lnTo>
                    <a:pt x="242" y="0"/>
                  </a:lnTo>
                  <a:lnTo>
                    <a:pt x="168" y="0"/>
                  </a:lnTo>
                  <a:lnTo>
                    <a:pt x="0" y="650"/>
                  </a:lnTo>
                  <a:lnTo>
                    <a:pt x="87" y="486"/>
                  </a:lnTo>
                  <a:close/>
                </a:path>
              </a:pathLst>
            </a:custGeom>
            <a:solidFill>
              <a:schemeClr val="accent2"/>
            </a:solidFill>
            <a:ln w="9525">
              <a:noFill/>
              <a:round/>
              <a:headEnd/>
              <a:tailEnd/>
            </a:ln>
          </p:spPr>
          <p:txBody>
            <a:bodyPr/>
            <a:lstStyle/>
            <a:p>
              <a:endParaRPr lang="en-US"/>
            </a:p>
          </p:txBody>
        </p:sp>
        <p:sp>
          <p:nvSpPr>
            <p:cNvPr id="14371" name="Freeform 35"/>
            <p:cNvSpPr>
              <a:spLocks/>
            </p:cNvSpPr>
            <p:nvPr/>
          </p:nvSpPr>
          <p:spPr bwMode="auto">
            <a:xfrm>
              <a:off x="1326" y="3139"/>
              <a:ext cx="137" cy="163"/>
            </a:xfrm>
            <a:custGeom>
              <a:avLst/>
              <a:gdLst/>
              <a:ahLst/>
              <a:cxnLst>
                <a:cxn ang="0">
                  <a:pos x="48" y="0"/>
                </a:cxn>
                <a:cxn ang="0">
                  <a:pos x="137" y="326"/>
                </a:cxn>
                <a:cxn ang="0">
                  <a:pos x="70" y="326"/>
                </a:cxn>
                <a:cxn ang="0">
                  <a:pos x="0" y="81"/>
                </a:cxn>
                <a:cxn ang="0">
                  <a:pos x="48" y="0"/>
                </a:cxn>
              </a:cxnLst>
              <a:rect l="0" t="0" r="r" b="b"/>
              <a:pathLst>
                <a:path w="137" h="326">
                  <a:moveTo>
                    <a:pt x="48" y="0"/>
                  </a:moveTo>
                  <a:lnTo>
                    <a:pt x="137" y="326"/>
                  </a:lnTo>
                  <a:lnTo>
                    <a:pt x="70" y="326"/>
                  </a:lnTo>
                  <a:lnTo>
                    <a:pt x="0" y="81"/>
                  </a:lnTo>
                  <a:lnTo>
                    <a:pt x="48" y="0"/>
                  </a:lnTo>
                  <a:close/>
                </a:path>
              </a:pathLst>
            </a:custGeom>
            <a:solidFill>
              <a:schemeClr val="accent2"/>
            </a:solidFill>
            <a:ln w="9525">
              <a:noFill/>
              <a:round/>
              <a:headEnd/>
              <a:tailEnd/>
            </a:ln>
          </p:spPr>
          <p:txBody>
            <a:bodyPr/>
            <a:lstStyle/>
            <a:p>
              <a:endParaRPr lang="en-US"/>
            </a:p>
          </p:txBody>
        </p:sp>
        <p:sp>
          <p:nvSpPr>
            <p:cNvPr id="14372" name="Freeform 36"/>
            <p:cNvSpPr>
              <a:spLocks/>
            </p:cNvSpPr>
            <p:nvPr/>
          </p:nvSpPr>
          <p:spPr bwMode="auto">
            <a:xfrm>
              <a:off x="1008" y="3139"/>
              <a:ext cx="366" cy="40"/>
            </a:xfrm>
            <a:custGeom>
              <a:avLst/>
              <a:gdLst/>
              <a:ahLst/>
              <a:cxnLst>
                <a:cxn ang="0">
                  <a:pos x="318" y="81"/>
                </a:cxn>
                <a:cxn ang="0">
                  <a:pos x="66" y="81"/>
                </a:cxn>
                <a:cxn ang="0">
                  <a:pos x="0" y="0"/>
                </a:cxn>
                <a:cxn ang="0">
                  <a:pos x="366" y="0"/>
                </a:cxn>
                <a:cxn ang="0">
                  <a:pos x="318" y="81"/>
                </a:cxn>
              </a:cxnLst>
              <a:rect l="0" t="0" r="r" b="b"/>
              <a:pathLst>
                <a:path w="366" h="81">
                  <a:moveTo>
                    <a:pt x="318" y="81"/>
                  </a:moveTo>
                  <a:lnTo>
                    <a:pt x="66" y="81"/>
                  </a:lnTo>
                  <a:lnTo>
                    <a:pt x="0" y="0"/>
                  </a:lnTo>
                  <a:lnTo>
                    <a:pt x="366" y="0"/>
                  </a:lnTo>
                  <a:lnTo>
                    <a:pt x="318" y="81"/>
                  </a:lnTo>
                  <a:close/>
                </a:path>
              </a:pathLst>
            </a:custGeom>
            <a:solidFill>
              <a:schemeClr val="accent2"/>
            </a:solidFill>
            <a:ln w="9525">
              <a:noFill/>
              <a:round/>
              <a:headEnd/>
              <a:tailEnd/>
            </a:ln>
          </p:spPr>
          <p:txBody>
            <a:bodyPr/>
            <a:lstStyle/>
            <a:p>
              <a:endParaRPr lang="en-US"/>
            </a:p>
          </p:txBody>
        </p:sp>
        <p:sp>
          <p:nvSpPr>
            <p:cNvPr id="14373" name="Freeform 37"/>
            <p:cNvSpPr>
              <a:spLocks/>
            </p:cNvSpPr>
            <p:nvPr/>
          </p:nvSpPr>
          <p:spPr bwMode="auto">
            <a:xfrm>
              <a:off x="1377" y="2976"/>
              <a:ext cx="242" cy="326"/>
            </a:xfrm>
            <a:custGeom>
              <a:avLst/>
              <a:gdLst/>
              <a:ahLst/>
              <a:cxnLst>
                <a:cxn ang="0">
                  <a:pos x="87" y="162"/>
                </a:cxn>
                <a:cxn ang="0">
                  <a:pos x="242" y="652"/>
                </a:cxn>
                <a:cxn ang="0">
                  <a:pos x="168" y="652"/>
                </a:cxn>
                <a:cxn ang="0">
                  <a:pos x="0" y="0"/>
                </a:cxn>
                <a:cxn ang="0">
                  <a:pos x="87" y="162"/>
                </a:cxn>
              </a:cxnLst>
              <a:rect l="0" t="0" r="r" b="b"/>
              <a:pathLst>
                <a:path w="242" h="652">
                  <a:moveTo>
                    <a:pt x="87" y="162"/>
                  </a:moveTo>
                  <a:lnTo>
                    <a:pt x="242" y="652"/>
                  </a:lnTo>
                  <a:lnTo>
                    <a:pt x="168" y="652"/>
                  </a:lnTo>
                  <a:lnTo>
                    <a:pt x="0" y="0"/>
                  </a:lnTo>
                  <a:lnTo>
                    <a:pt x="87" y="162"/>
                  </a:lnTo>
                  <a:close/>
                </a:path>
              </a:pathLst>
            </a:custGeom>
            <a:solidFill>
              <a:schemeClr val="accent2"/>
            </a:solidFill>
            <a:ln w="9525">
              <a:noFill/>
              <a:round/>
              <a:headEnd/>
              <a:tailEnd/>
            </a:ln>
          </p:spPr>
          <p:txBody>
            <a:bodyPr/>
            <a:lstStyle/>
            <a:p>
              <a:endParaRPr lang="en-US"/>
            </a:p>
          </p:txBody>
        </p:sp>
        <p:sp>
          <p:nvSpPr>
            <p:cNvPr id="14374" name="Freeform 38"/>
            <p:cNvSpPr>
              <a:spLocks/>
            </p:cNvSpPr>
            <p:nvPr/>
          </p:nvSpPr>
          <p:spPr bwMode="auto">
            <a:xfrm>
              <a:off x="1008" y="3139"/>
              <a:ext cx="66" cy="325"/>
            </a:xfrm>
            <a:custGeom>
              <a:avLst/>
              <a:gdLst/>
              <a:ahLst/>
              <a:cxnLst>
                <a:cxn ang="0">
                  <a:pos x="0" y="0"/>
                </a:cxn>
                <a:cxn ang="0">
                  <a:pos x="0" y="650"/>
                </a:cxn>
                <a:cxn ang="0">
                  <a:pos x="66" y="567"/>
                </a:cxn>
                <a:cxn ang="0">
                  <a:pos x="66" y="81"/>
                </a:cxn>
                <a:cxn ang="0">
                  <a:pos x="0" y="0"/>
                </a:cxn>
              </a:cxnLst>
              <a:rect l="0" t="0" r="r" b="b"/>
              <a:pathLst>
                <a:path w="66" h="650">
                  <a:moveTo>
                    <a:pt x="0" y="0"/>
                  </a:moveTo>
                  <a:lnTo>
                    <a:pt x="0" y="650"/>
                  </a:lnTo>
                  <a:lnTo>
                    <a:pt x="66" y="567"/>
                  </a:lnTo>
                  <a:lnTo>
                    <a:pt x="66" y="81"/>
                  </a:lnTo>
                  <a:lnTo>
                    <a:pt x="0" y="0"/>
                  </a:lnTo>
                  <a:close/>
                </a:path>
              </a:pathLst>
            </a:custGeom>
            <a:solidFill>
              <a:schemeClr val="accent2"/>
            </a:solidFill>
            <a:ln w="9525">
              <a:noFill/>
              <a:round/>
              <a:headEnd/>
              <a:tailEnd/>
            </a:ln>
          </p:spPr>
          <p:txBody>
            <a:bodyPr/>
            <a:lstStyle/>
            <a:p>
              <a:endParaRPr lang="en-US"/>
            </a:p>
          </p:txBody>
        </p:sp>
        <p:sp>
          <p:nvSpPr>
            <p:cNvPr id="14375" name="Freeform 39"/>
            <p:cNvSpPr>
              <a:spLocks/>
            </p:cNvSpPr>
            <p:nvPr/>
          </p:nvSpPr>
          <p:spPr bwMode="auto">
            <a:xfrm>
              <a:off x="1326" y="3302"/>
              <a:ext cx="137" cy="162"/>
            </a:xfrm>
            <a:custGeom>
              <a:avLst/>
              <a:gdLst/>
              <a:ahLst/>
              <a:cxnLst>
                <a:cxn ang="0">
                  <a:pos x="48" y="324"/>
                </a:cxn>
                <a:cxn ang="0">
                  <a:pos x="137" y="0"/>
                </a:cxn>
                <a:cxn ang="0">
                  <a:pos x="70" y="0"/>
                </a:cxn>
                <a:cxn ang="0">
                  <a:pos x="0" y="241"/>
                </a:cxn>
                <a:cxn ang="0">
                  <a:pos x="48" y="324"/>
                </a:cxn>
              </a:cxnLst>
              <a:rect l="0" t="0" r="r" b="b"/>
              <a:pathLst>
                <a:path w="137" h="324">
                  <a:moveTo>
                    <a:pt x="48" y="324"/>
                  </a:moveTo>
                  <a:lnTo>
                    <a:pt x="137" y="0"/>
                  </a:lnTo>
                  <a:lnTo>
                    <a:pt x="70" y="0"/>
                  </a:lnTo>
                  <a:lnTo>
                    <a:pt x="0" y="241"/>
                  </a:lnTo>
                  <a:lnTo>
                    <a:pt x="48" y="324"/>
                  </a:lnTo>
                  <a:close/>
                </a:path>
              </a:pathLst>
            </a:custGeom>
            <a:solidFill>
              <a:schemeClr val="accent2"/>
            </a:solidFill>
            <a:ln w="9525">
              <a:noFill/>
              <a:round/>
              <a:headEnd/>
              <a:tailEnd/>
            </a:ln>
          </p:spPr>
          <p:txBody>
            <a:bodyPr/>
            <a:lstStyle/>
            <a:p>
              <a:endParaRPr lang="en-US"/>
            </a:p>
          </p:txBody>
        </p:sp>
        <p:sp>
          <p:nvSpPr>
            <p:cNvPr id="14376" name="Freeform 40"/>
            <p:cNvSpPr>
              <a:spLocks/>
            </p:cNvSpPr>
            <p:nvPr/>
          </p:nvSpPr>
          <p:spPr bwMode="auto">
            <a:xfrm>
              <a:off x="1377" y="3302"/>
              <a:ext cx="831" cy="325"/>
            </a:xfrm>
            <a:custGeom>
              <a:avLst/>
              <a:gdLst/>
              <a:ahLst/>
              <a:cxnLst>
                <a:cxn ang="0">
                  <a:pos x="87" y="486"/>
                </a:cxn>
                <a:cxn ang="0">
                  <a:pos x="712" y="0"/>
                </a:cxn>
                <a:cxn ang="0">
                  <a:pos x="831" y="0"/>
                </a:cxn>
                <a:cxn ang="0">
                  <a:pos x="0" y="650"/>
                </a:cxn>
                <a:cxn ang="0">
                  <a:pos x="87" y="486"/>
                </a:cxn>
              </a:cxnLst>
              <a:rect l="0" t="0" r="r" b="b"/>
              <a:pathLst>
                <a:path w="831" h="650">
                  <a:moveTo>
                    <a:pt x="87" y="486"/>
                  </a:moveTo>
                  <a:lnTo>
                    <a:pt x="712" y="0"/>
                  </a:lnTo>
                  <a:lnTo>
                    <a:pt x="831" y="0"/>
                  </a:lnTo>
                  <a:lnTo>
                    <a:pt x="0" y="650"/>
                  </a:lnTo>
                  <a:lnTo>
                    <a:pt x="87" y="486"/>
                  </a:lnTo>
                  <a:close/>
                </a:path>
              </a:pathLst>
            </a:custGeom>
            <a:solidFill>
              <a:schemeClr val="accent2"/>
            </a:solidFill>
            <a:ln w="9525">
              <a:noFill/>
              <a:round/>
              <a:headEnd/>
              <a:tailEnd/>
            </a:ln>
          </p:spPr>
          <p:txBody>
            <a:bodyPr/>
            <a:lstStyle/>
            <a:p>
              <a:endParaRPr lang="en-US"/>
            </a:p>
          </p:txBody>
        </p:sp>
        <p:sp>
          <p:nvSpPr>
            <p:cNvPr id="14377" name="Freeform 41"/>
            <p:cNvSpPr>
              <a:spLocks/>
            </p:cNvSpPr>
            <p:nvPr/>
          </p:nvSpPr>
          <p:spPr bwMode="auto">
            <a:xfrm>
              <a:off x="1008" y="3423"/>
              <a:ext cx="366" cy="41"/>
            </a:xfrm>
            <a:custGeom>
              <a:avLst/>
              <a:gdLst/>
              <a:ahLst/>
              <a:cxnLst>
                <a:cxn ang="0">
                  <a:pos x="66" y="0"/>
                </a:cxn>
                <a:cxn ang="0">
                  <a:pos x="318" y="0"/>
                </a:cxn>
                <a:cxn ang="0">
                  <a:pos x="366" y="83"/>
                </a:cxn>
                <a:cxn ang="0">
                  <a:pos x="0" y="83"/>
                </a:cxn>
                <a:cxn ang="0">
                  <a:pos x="66" y="0"/>
                </a:cxn>
              </a:cxnLst>
              <a:rect l="0" t="0" r="r" b="b"/>
              <a:pathLst>
                <a:path w="366" h="83">
                  <a:moveTo>
                    <a:pt x="66" y="0"/>
                  </a:moveTo>
                  <a:lnTo>
                    <a:pt x="318" y="0"/>
                  </a:lnTo>
                  <a:lnTo>
                    <a:pt x="366" y="83"/>
                  </a:lnTo>
                  <a:lnTo>
                    <a:pt x="0" y="83"/>
                  </a:lnTo>
                  <a:lnTo>
                    <a:pt x="66" y="0"/>
                  </a:lnTo>
                  <a:close/>
                </a:path>
              </a:pathLst>
            </a:custGeom>
            <a:solidFill>
              <a:schemeClr val="accent2"/>
            </a:solidFill>
            <a:ln w="9525">
              <a:noFill/>
              <a:round/>
              <a:headEnd/>
              <a:tailEnd/>
            </a:ln>
          </p:spPr>
          <p:txBody>
            <a:bodyPr/>
            <a:lstStyle/>
            <a:p>
              <a:endParaRPr lang="en-US"/>
            </a:p>
          </p:txBody>
        </p:sp>
        <p:sp>
          <p:nvSpPr>
            <p:cNvPr id="14378" name="Freeform 42"/>
            <p:cNvSpPr>
              <a:spLocks/>
            </p:cNvSpPr>
            <p:nvPr/>
          </p:nvSpPr>
          <p:spPr bwMode="auto">
            <a:xfrm>
              <a:off x="1464" y="3057"/>
              <a:ext cx="625" cy="488"/>
            </a:xfrm>
            <a:custGeom>
              <a:avLst/>
              <a:gdLst/>
              <a:ahLst/>
              <a:cxnLst>
                <a:cxn ang="0">
                  <a:pos x="625" y="490"/>
                </a:cxn>
                <a:cxn ang="0">
                  <a:pos x="0" y="0"/>
                </a:cxn>
                <a:cxn ang="0">
                  <a:pos x="155" y="490"/>
                </a:cxn>
                <a:cxn ang="0">
                  <a:pos x="0" y="976"/>
                </a:cxn>
                <a:cxn ang="0">
                  <a:pos x="625" y="490"/>
                </a:cxn>
              </a:cxnLst>
              <a:rect l="0" t="0" r="r" b="b"/>
              <a:pathLst>
                <a:path w="625" h="976">
                  <a:moveTo>
                    <a:pt x="625" y="490"/>
                  </a:moveTo>
                  <a:lnTo>
                    <a:pt x="0" y="0"/>
                  </a:lnTo>
                  <a:lnTo>
                    <a:pt x="155" y="490"/>
                  </a:lnTo>
                  <a:lnTo>
                    <a:pt x="0" y="976"/>
                  </a:lnTo>
                  <a:lnTo>
                    <a:pt x="625" y="490"/>
                  </a:lnTo>
                  <a:close/>
                </a:path>
              </a:pathLst>
            </a:custGeom>
            <a:solidFill>
              <a:schemeClr val="accent2"/>
            </a:solidFill>
            <a:ln w="9525">
              <a:noFill/>
              <a:round/>
              <a:headEnd/>
              <a:tailEnd/>
            </a:ln>
          </p:spPr>
          <p:txBody>
            <a:bodyPr/>
            <a:lstStyle/>
            <a:p>
              <a:endParaRPr lang="en-US"/>
            </a:p>
          </p:txBody>
        </p:sp>
        <p:sp>
          <p:nvSpPr>
            <p:cNvPr id="14379" name="Freeform 43"/>
            <p:cNvSpPr>
              <a:spLocks/>
            </p:cNvSpPr>
            <p:nvPr/>
          </p:nvSpPr>
          <p:spPr bwMode="auto">
            <a:xfrm>
              <a:off x="1074" y="3179"/>
              <a:ext cx="322" cy="244"/>
            </a:xfrm>
            <a:custGeom>
              <a:avLst/>
              <a:gdLst/>
              <a:ahLst/>
              <a:cxnLst>
                <a:cxn ang="0">
                  <a:pos x="0" y="0"/>
                </a:cxn>
                <a:cxn ang="0">
                  <a:pos x="252" y="0"/>
                </a:cxn>
                <a:cxn ang="0">
                  <a:pos x="322" y="245"/>
                </a:cxn>
                <a:cxn ang="0">
                  <a:pos x="252" y="486"/>
                </a:cxn>
                <a:cxn ang="0">
                  <a:pos x="0" y="486"/>
                </a:cxn>
                <a:cxn ang="0">
                  <a:pos x="0" y="0"/>
                </a:cxn>
              </a:cxnLst>
              <a:rect l="0" t="0" r="r" b="b"/>
              <a:pathLst>
                <a:path w="322" h="486">
                  <a:moveTo>
                    <a:pt x="0" y="0"/>
                  </a:moveTo>
                  <a:lnTo>
                    <a:pt x="252" y="0"/>
                  </a:lnTo>
                  <a:lnTo>
                    <a:pt x="322" y="245"/>
                  </a:lnTo>
                  <a:lnTo>
                    <a:pt x="252" y="486"/>
                  </a:lnTo>
                  <a:lnTo>
                    <a:pt x="0" y="486"/>
                  </a:lnTo>
                  <a:lnTo>
                    <a:pt x="0" y="0"/>
                  </a:lnTo>
                  <a:close/>
                </a:path>
              </a:pathLst>
            </a:custGeom>
            <a:solidFill>
              <a:schemeClr val="accent2"/>
            </a:solidFill>
            <a:ln w="9525">
              <a:noFill/>
              <a:round/>
              <a:headEnd/>
              <a:tailEnd/>
            </a:ln>
          </p:spPr>
          <p:txBody>
            <a:bodyPr/>
            <a:lstStyle/>
            <a:p>
              <a:endParaRPr lang="en-US"/>
            </a:p>
          </p:txBody>
        </p:sp>
      </p:grpSp>
    </p:spTree>
  </p:cSld>
  <p:clrMapOvr>
    <a:masterClrMapping/>
  </p:clrMapOvr>
  <p:transition spd="slow">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8" name="Rectangle 8"/>
          <p:cNvSpPr>
            <a:spLocks noGrp="1" noChangeArrowheads="1"/>
          </p:cNvSpPr>
          <p:nvPr>
            <p:ph type="title"/>
          </p:nvPr>
        </p:nvSpPr>
        <p:spPr/>
        <p:txBody>
          <a:bodyPr/>
          <a:lstStyle/>
          <a:p>
            <a:r>
              <a:rPr lang="en-US" sz="3600"/>
              <a:t>HOW TO USE</a:t>
            </a:r>
            <a:r>
              <a:rPr lang="en-US"/>
              <a:t> </a:t>
            </a:r>
            <a:br>
              <a:rPr lang="en-US"/>
            </a:br>
            <a:r>
              <a:rPr lang="en-US" sz="4800"/>
              <a:t>LEVEL OF CONCERN</a:t>
            </a:r>
            <a:endParaRPr lang="en-US"/>
          </a:p>
        </p:txBody>
      </p:sp>
      <p:sp>
        <p:nvSpPr>
          <p:cNvPr id="15369" name="Rectangle 9"/>
          <p:cNvSpPr>
            <a:spLocks noGrp="1" noChangeArrowheads="1"/>
          </p:cNvSpPr>
          <p:nvPr>
            <p:ph type="body" idx="1"/>
          </p:nvPr>
        </p:nvSpPr>
        <p:spPr>
          <a:xfrm>
            <a:off x="381000" y="2971800"/>
            <a:ext cx="8763000" cy="3505200"/>
          </a:xfrm>
        </p:spPr>
        <p:txBody>
          <a:bodyPr/>
          <a:lstStyle/>
          <a:p>
            <a:pPr marL="447675" indent="-447675">
              <a:lnSpc>
                <a:spcPct val="90000"/>
              </a:lnSpc>
              <a:spcBef>
                <a:spcPct val="50000"/>
              </a:spcBef>
            </a:pPr>
            <a:r>
              <a:rPr lang="en-US" sz="4000"/>
              <a:t>Time</a:t>
            </a:r>
          </a:p>
          <a:p>
            <a:pPr marL="447675" indent="-447675">
              <a:lnSpc>
                <a:spcPct val="90000"/>
              </a:lnSpc>
              <a:spcBef>
                <a:spcPct val="50000"/>
              </a:spcBef>
            </a:pPr>
            <a:r>
              <a:rPr lang="en-US" sz="4000"/>
              <a:t>Material  (Amount or Complexity)</a:t>
            </a:r>
          </a:p>
          <a:p>
            <a:pPr marL="447675" indent="-447675">
              <a:lnSpc>
                <a:spcPct val="90000"/>
              </a:lnSpc>
              <a:spcBef>
                <a:spcPct val="50000"/>
              </a:spcBef>
            </a:pPr>
            <a:r>
              <a:rPr lang="en-US" sz="4000"/>
              <a:t>Proximity </a:t>
            </a:r>
          </a:p>
          <a:p>
            <a:pPr marL="447675" indent="-447675">
              <a:lnSpc>
                <a:spcPct val="90000"/>
              </a:lnSpc>
            </a:pPr>
            <a:endParaRPr lang="en-US" sz="3000"/>
          </a:p>
        </p:txBody>
      </p:sp>
      <p:sp>
        <p:nvSpPr>
          <p:cNvPr id="15370" name="Text Box 10"/>
          <p:cNvSpPr txBox="1">
            <a:spLocks noChangeArrowheads="1"/>
          </p:cNvSpPr>
          <p:nvPr/>
        </p:nvSpPr>
        <p:spPr bwMode="auto">
          <a:xfrm>
            <a:off x="533400" y="2057400"/>
            <a:ext cx="8610600" cy="1249363"/>
          </a:xfrm>
          <a:prstGeom prst="rect">
            <a:avLst/>
          </a:prstGeom>
          <a:noFill/>
          <a:ln w="9525">
            <a:noFill/>
            <a:miter lim="800000"/>
            <a:headEnd/>
            <a:tailEnd/>
          </a:ln>
          <a:effectLst/>
        </p:spPr>
        <p:txBody>
          <a:bodyPr>
            <a:spAutoFit/>
          </a:bodyPr>
          <a:lstStyle/>
          <a:p>
            <a:r>
              <a:rPr lang="en-US" sz="4000">
                <a:solidFill>
                  <a:schemeClr val="accent2"/>
                </a:solidFill>
                <a:latin typeface="Arial Black" pitchFamily="34" charset="0"/>
              </a:rPr>
              <a:t>TECHNIQUES </a:t>
            </a:r>
            <a:r>
              <a:rPr lang="en-US" sz="3400">
                <a:solidFill>
                  <a:schemeClr val="accent2"/>
                </a:solidFill>
                <a:latin typeface="Arial Black" pitchFamily="34" charset="0"/>
              </a:rPr>
              <a:t>(to raise or lower):</a:t>
            </a:r>
            <a:endParaRPr lang="en-US" sz="3400">
              <a:latin typeface="Arial Black" pitchFamily="34" charset="0"/>
            </a:endParaRPr>
          </a:p>
          <a:p>
            <a:pPr>
              <a:spcBef>
                <a:spcPct val="50000"/>
              </a:spcBef>
            </a:pPr>
            <a:endParaRPr lang="en-US" sz="2400"/>
          </a:p>
        </p:txBody>
      </p:sp>
    </p:spTree>
  </p:cSld>
  <p:clrMapOvr>
    <a:masterClrMapping/>
  </p:clrMapOvr>
  <p:transition spd="slow">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2" fill="hold" grpId="0" nodeType="clickEffect">
                                  <p:stCondLst>
                                    <p:cond delay="0"/>
                                  </p:stCondLst>
                                  <p:childTnLst>
                                    <p:set>
                                      <p:cBhvr>
                                        <p:cTn id="6" dur="1" fill="hold">
                                          <p:stCondLst>
                                            <p:cond delay="0"/>
                                          </p:stCondLst>
                                        </p:cTn>
                                        <p:tgtEl>
                                          <p:spTgt spid="15369">
                                            <p:txEl>
                                              <p:pRg st="0" end="0"/>
                                            </p:txEl>
                                          </p:spTgt>
                                        </p:tgtEl>
                                        <p:attrNameLst>
                                          <p:attrName>style.visibility</p:attrName>
                                        </p:attrNameLst>
                                      </p:cBhvr>
                                      <p:to>
                                        <p:strVal val="visible"/>
                                      </p:to>
                                    </p:set>
                                    <p:anim calcmode="lin" valueType="num">
                                      <p:cBhvr>
                                        <p:cTn id="7" dur="500" fill="hold"/>
                                        <p:tgtEl>
                                          <p:spTgt spid="15369">
                                            <p:txEl>
                                              <p:pRg st="0" end="0"/>
                                            </p:txEl>
                                          </p:spTgt>
                                        </p:tgtEl>
                                        <p:attrNameLst>
                                          <p:attrName>ppt_x</p:attrName>
                                        </p:attrNameLst>
                                      </p:cBhvr>
                                      <p:tavLst>
                                        <p:tav tm="0">
                                          <p:val>
                                            <p:strVal val="#ppt_x+#ppt_w/2"/>
                                          </p:val>
                                        </p:tav>
                                        <p:tav tm="100000">
                                          <p:val>
                                            <p:strVal val="#ppt_x"/>
                                          </p:val>
                                        </p:tav>
                                      </p:tavLst>
                                    </p:anim>
                                    <p:anim calcmode="lin" valueType="num">
                                      <p:cBhvr>
                                        <p:cTn id="8" dur="500" fill="hold"/>
                                        <p:tgtEl>
                                          <p:spTgt spid="15369">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15369">
                                            <p:txEl>
                                              <p:pRg st="0" end="0"/>
                                            </p:txEl>
                                          </p:spTgt>
                                        </p:tgtEl>
                                        <p:attrNameLst>
                                          <p:attrName>ppt_w</p:attrName>
                                        </p:attrNameLst>
                                      </p:cBhvr>
                                      <p:tavLst>
                                        <p:tav tm="0">
                                          <p:val>
                                            <p:fltVal val="0"/>
                                          </p:val>
                                        </p:tav>
                                        <p:tav tm="100000">
                                          <p:val>
                                            <p:strVal val="#ppt_w"/>
                                          </p:val>
                                        </p:tav>
                                      </p:tavLst>
                                    </p:anim>
                                    <p:anim calcmode="lin" valueType="num">
                                      <p:cBhvr>
                                        <p:cTn id="10" dur="500" fill="hold"/>
                                        <p:tgtEl>
                                          <p:spTgt spid="15369">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2" fill="hold" grpId="0" nodeType="clickEffect">
                                  <p:stCondLst>
                                    <p:cond delay="0"/>
                                  </p:stCondLst>
                                  <p:childTnLst>
                                    <p:set>
                                      <p:cBhvr>
                                        <p:cTn id="14" dur="1" fill="hold">
                                          <p:stCondLst>
                                            <p:cond delay="0"/>
                                          </p:stCondLst>
                                        </p:cTn>
                                        <p:tgtEl>
                                          <p:spTgt spid="15369">
                                            <p:txEl>
                                              <p:pRg st="1" end="1"/>
                                            </p:txEl>
                                          </p:spTgt>
                                        </p:tgtEl>
                                        <p:attrNameLst>
                                          <p:attrName>style.visibility</p:attrName>
                                        </p:attrNameLst>
                                      </p:cBhvr>
                                      <p:to>
                                        <p:strVal val="visible"/>
                                      </p:to>
                                    </p:set>
                                    <p:anim calcmode="lin" valueType="num">
                                      <p:cBhvr>
                                        <p:cTn id="15" dur="500" fill="hold"/>
                                        <p:tgtEl>
                                          <p:spTgt spid="15369">
                                            <p:txEl>
                                              <p:pRg st="1" end="1"/>
                                            </p:txEl>
                                          </p:spTgt>
                                        </p:tgtEl>
                                        <p:attrNameLst>
                                          <p:attrName>ppt_x</p:attrName>
                                        </p:attrNameLst>
                                      </p:cBhvr>
                                      <p:tavLst>
                                        <p:tav tm="0">
                                          <p:val>
                                            <p:strVal val="#ppt_x+#ppt_w/2"/>
                                          </p:val>
                                        </p:tav>
                                        <p:tav tm="100000">
                                          <p:val>
                                            <p:strVal val="#ppt_x"/>
                                          </p:val>
                                        </p:tav>
                                      </p:tavLst>
                                    </p:anim>
                                    <p:anim calcmode="lin" valueType="num">
                                      <p:cBhvr>
                                        <p:cTn id="16" dur="500" fill="hold"/>
                                        <p:tgtEl>
                                          <p:spTgt spid="15369">
                                            <p:txEl>
                                              <p:pRg st="1" end="1"/>
                                            </p:txEl>
                                          </p:spTgt>
                                        </p:tgtEl>
                                        <p:attrNameLst>
                                          <p:attrName>ppt_y</p:attrName>
                                        </p:attrNameLst>
                                      </p:cBhvr>
                                      <p:tavLst>
                                        <p:tav tm="0">
                                          <p:val>
                                            <p:strVal val="#ppt_y"/>
                                          </p:val>
                                        </p:tav>
                                        <p:tav tm="100000">
                                          <p:val>
                                            <p:strVal val="#ppt_y"/>
                                          </p:val>
                                        </p:tav>
                                      </p:tavLst>
                                    </p:anim>
                                    <p:anim calcmode="lin" valueType="num">
                                      <p:cBhvr>
                                        <p:cTn id="17" dur="500" fill="hold"/>
                                        <p:tgtEl>
                                          <p:spTgt spid="15369">
                                            <p:txEl>
                                              <p:pRg st="1" end="1"/>
                                            </p:txEl>
                                          </p:spTgt>
                                        </p:tgtEl>
                                        <p:attrNameLst>
                                          <p:attrName>ppt_w</p:attrName>
                                        </p:attrNameLst>
                                      </p:cBhvr>
                                      <p:tavLst>
                                        <p:tav tm="0">
                                          <p:val>
                                            <p:fltVal val="0"/>
                                          </p:val>
                                        </p:tav>
                                        <p:tav tm="100000">
                                          <p:val>
                                            <p:strVal val="#ppt_w"/>
                                          </p:val>
                                        </p:tav>
                                      </p:tavLst>
                                    </p:anim>
                                    <p:anim calcmode="lin" valueType="num">
                                      <p:cBhvr>
                                        <p:cTn id="18" dur="500" fill="hold"/>
                                        <p:tgtEl>
                                          <p:spTgt spid="15369">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2" fill="hold" grpId="0" nodeType="clickEffect">
                                  <p:stCondLst>
                                    <p:cond delay="0"/>
                                  </p:stCondLst>
                                  <p:childTnLst>
                                    <p:set>
                                      <p:cBhvr>
                                        <p:cTn id="22" dur="1" fill="hold">
                                          <p:stCondLst>
                                            <p:cond delay="0"/>
                                          </p:stCondLst>
                                        </p:cTn>
                                        <p:tgtEl>
                                          <p:spTgt spid="15369">
                                            <p:txEl>
                                              <p:pRg st="2" end="2"/>
                                            </p:txEl>
                                          </p:spTgt>
                                        </p:tgtEl>
                                        <p:attrNameLst>
                                          <p:attrName>style.visibility</p:attrName>
                                        </p:attrNameLst>
                                      </p:cBhvr>
                                      <p:to>
                                        <p:strVal val="visible"/>
                                      </p:to>
                                    </p:set>
                                    <p:anim calcmode="lin" valueType="num">
                                      <p:cBhvr>
                                        <p:cTn id="23" dur="500" fill="hold"/>
                                        <p:tgtEl>
                                          <p:spTgt spid="15369">
                                            <p:txEl>
                                              <p:pRg st="2" end="2"/>
                                            </p:txEl>
                                          </p:spTgt>
                                        </p:tgtEl>
                                        <p:attrNameLst>
                                          <p:attrName>ppt_x</p:attrName>
                                        </p:attrNameLst>
                                      </p:cBhvr>
                                      <p:tavLst>
                                        <p:tav tm="0">
                                          <p:val>
                                            <p:strVal val="#ppt_x+#ppt_w/2"/>
                                          </p:val>
                                        </p:tav>
                                        <p:tav tm="100000">
                                          <p:val>
                                            <p:strVal val="#ppt_x"/>
                                          </p:val>
                                        </p:tav>
                                      </p:tavLst>
                                    </p:anim>
                                    <p:anim calcmode="lin" valueType="num">
                                      <p:cBhvr>
                                        <p:cTn id="24" dur="500" fill="hold"/>
                                        <p:tgtEl>
                                          <p:spTgt spid="15369">
                                            <p:txEl>
                                              <p:pRg st="2" end="2"/>
                                            </p:txEl>
                                          </p:spTgt>
                                        </p:tgtEl>
                                        <p:attrNameLst>
                                          <p:attrName>ppt_y</p:attrName>
                                        </p:attrNameLst>
                                      </p:cBhvr>
                                      <p:tavLst>
                                        <p:tav tm="0">
                                          <p:val>
                                            <p:strVal val="#ppt_y"/>
                                          </p:val>
                                        </p:tav>
                                        <p:tav tm="100000">
                                          <p:val>
                                            <p:strVal val="#ppt_y"/>
                                          </p:val>
                                        </p:tav>
                                      </p:tavLst>
                                    </p:anim>
                                    <p:anim calcmode="lin" valueType="num">
                                      <p:cBhvr>
                                        <p:cTn id="25" dur="500" fill="hold"/>
                                        <p:tgtEl>
                                          <p:spTgt spid="15369">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15369">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9"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sz="3600"/>
              <a:t>HOW TO USE</a:t>
            </a:r>
            <a:r>
              <a:rPr lang="en-US"/>
              <a:t> </a:t>
            </a:r>
            <a:br>
              <a:rPr lang="en-US"/>
            </a:br>
            <a:r>
              <a:rPr lang="en-US" sz="4800"/>
              <a:t>LEVEL OF CONCERN</a:t>
            </a:r>
          </a:p>
        </p:txBody>
      </p:sp>
      <p:sp>
        <p:nvSpPr>
          <p:cNvPr id="39939" name="Rectangle 3"/>
          <p:cNvSpPr>
            <a:spLocks noGrp="1" noChangeArrowheads="1"/>
          </p:cNvSpPr>
          <p:nvPr>
            <p:ph type="body" idx="1"/>
          </p:nvPr>
        </p:nvSpPr>
        <p:spPr/>
        <p:txBody>
          <a:bodyPr/>
          <a:lstStyle/>
          <a:p>
            <a:pPr>
              <a:lnSpc>
                <a:spcPct val="120000"/>
              </a:lnSpc>
              <a:spcBef>
                <a:spcPct val="50000"/>
              </a:spcBef>
            </a:pPr>
            <a:r>
              <a:rPr lang="en-US" sz="4000"/>
              <a:t>Visibility</a:t>
            </a:r>
          </a:p>
          <a:p>
            <a:pPr>
              <a:lnSpc>
                <a:spcPct val="120000"/>
              </a:lnSpc>
              <a:spcBef>
                <a:spcPct val="50000"/>
              </a:spcBef>
            </a:pPr>
            <a:r>
              <a:rPr lang="en-US" sz="4000"/>
              <a:t>Alerting Cues (Verbal and Non-Verbal)</a:t>
            </a:r>
          </a:p>
          <a:p>
            <a:pPr>
              <a:lnSpc>
                <a:spcPct val="120000"/>
              </a:lnSpc>
              <a:spcBef>
                <a:spcPct val="50000"/>
              </a:spcBef>
            </a:pPr>
            <a:r>
              <a:rPr lang="en-US" sz="4000"/>
              <a:t>Pacing (Brisk)</a:t>
            </a:r>
          </a:p>
          <a:p>
            <a:endParaRPr lang="en-US" sz="4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2"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anim calcmode="lin" valueType="num">
                                      <p:cBhvr>
                                        <p:cTn id="7" dur="500" fill="hold"/>
                                        <p:tgtEl>
                                          <p:spTgt spid="39939">
                                            <p:txEl>
                                              <p:pRg st="0" end="0"/>
                                            </p:txEl>
                                          </p:spTgt>
                                        </p:tgtEl>
                                        <p:attrNameLst>
                                          <p:attrName>ppt_x</p:attrName>
                                        </p:attrNameLst>
                                      </p:cBhvr>
                                      <p:tavLst>
                                        <p:tav tm="0">
                                          <p:val>
                                            <p:strVal val="#ppt_x+#ppt_w/2"/>
                                          </p:val>
                                        </p:tav>
                                        <p:tav tm="100000">
                                          <p:val>
                                            <p:strVal val="#ppt_x"/>
                                          </p:val>
                                        </p:tav>
                                      </p:tavLst>
                                    </p:anim>
                                    <p:anim calcmode="lin" valueType="num">
                                      <p:cBhvr>
                                        <p:cTn id="8" dur="500" fill="hold"/>
                                        <p:tgtEl>
                                          <p:spTgt spid="39939">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9939">
                                            <p:txEl>
                                              <p:pRg st="0" end="0"/>
                                            </p:txEl>
                                          </p:spTgt>
                                        </p:tgtEl>
                                        <p:attrNameLst>
                                          <p:attrName>ppt_w</p:attrName>
                                        </p:attrNameLst>
                                      </p:cBhvr>
                                      <p:tavLst>
                                        <p:tav tm="0">
                                          <p:val>
                                            <p:fltVal val="0"/>
                                          </p:val>
                                        </p:tav>
                                        <p:tav tm="100000">
                                          <p:val>
                                            <p:strVal val="#ppt_w"/>
                                          </p:val>
                                        </p:tav>
                                      </p:tavLst>
                                    </p:anim>
                                    <p:anim calcmode="lin" valueType="num">
                                      <p:cBhvr>
                                        <p:cTn id="10" dur="500" fill="hold"/>
                                        <p:tgtEl>
                                          <p:spTgt spid="39939">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2" fill="hold" grpId="0" nodeType="clickEffect">
                                  <p:stCondLst>
                                    <p:cond delay="0"/>
                                  </p:stCondLst>
                                  <p:childTnLst>
                                    <p:set>
                                      <p:cBhvr>
                                        <p:cTn id="14" dur="1" fill="hold">
                                          <p:stCondLst>
                                            <p:cond delay="0"/>
                                          </p:stCondLst>
                                        </p:cTn>
                                        <p:tgtEl>
                                          <p:spTgt spid="39939">
                                            <p:txEl>
                                              <p:pRg st="1" end="1"/>
                                            </p:txEl>
                                          </p:spTgt>
                                        </p:tgtEl>
                                        <p:attrNameLst>
                                          <p:attrName>style.visibility</p:attrName>
                                        </p:attrNameLst>
                                      </p:cBhvr>
                                      <p:to>
                                        <p:strVal val="visible"/>
                                      </p:to>
                                    </p:set>
                                    <p:anim calcmode="lin" valueType="num">
                                      <p:cBhvr>
                                        <p:cTn id="15" dur="500" fill="hold"/>
                                        <p:tgtEl>
                                          <p:spTgt spid="39939">
                                            <p:txEl>
                                              <p:pRg st="1" end="1"/>
                                            </p:txEl>
                                          </p:spTgt>
                                        </p:tgtEl>
                                        <p:attrNameLst>
                                          <p:attrName>ppt_x</p:attrName>
                                        </p:attrNameLst>
                                      </p:cBhvr>
                                      <p:tavLst>
                                        <p:tav tm="0">
                                          <p:val>
                                            <p:strVal val="#ppt_x+#ppt_w/2"/>
                                          </p:val>
                                        </p:tav>
                                        <p:tav tm="100000">
                                          <p:val>
                                            <p:strVal val="#ppt_x"/>
                                          </p:val>
                                        </p:tav>
                                      </p:tavLst>
                                    </p:anim>
                                    <p:anim calcmode="lin" valueType="num">
                                      <p:cBhvr>
                                        <p:cTn id="16" dur="500" fill="hold"/>
                                        <p:tgtEl>
                                          <p:spTgt spid="39939">
                                            <p:txEl>
                                              <p:pRg st="1" end="1"/>
                                            </p:txEl>
                                          </p:spTgt>
                                        </p:tgtEl>
                                        <p:attrNameLst>
                                          <p:attrName>ppt_y</p:attrName>
                                        </p:attrNameLst>
                                      </p:cBhvr>
                                      <p:tavLst>
                                        <p:tav tm="0">
                                          <p:val>
                                            <p:strVal val="#ppt_y"/>
                                          </p:val>
                                        </p:tav>
                                        <p:tav tm="100000">
                                          <p:val>
                                            <p:strVal val="#ppt_y"/>
                                          </p:val>
                                        </p:tav>
                                      </p:tavLst>
                                    </p:anim>
                                    <p:anim calcmode="lin" valueType="num">
                                      <p:cBhvr>
                                        <p:cTn id="17" dur="500" fill="hold"/>
                                        <p:tgtEl>
                                          <p:spTgt spid="39939">
                                            <p:txEl>
                                              <p:pRg st="1" end="1"/>
                                            </p:txEl>
                                          </p:spTgt>
                                        </p:tgtEl>
                                        <p:attrNameLst>
                                          <p:attrName>ppt_w</p:attrName>
                                        </p:attrNameLst>
                                      </p:cBhvr>
                                      <p:tavLst>
                                        <p:tav tm="0">
                                          <p:val>
                                            <p:fltVal val="0"/>
                                          </p:val>
                                        </p:tav>
                                        <p:tav tm="100000">
                                          <p:val>
                                            <p:strVal val="#ppt_w"/>
                                          </p:val>
                                        </p:tav>
                                      </p:tavLst>
                                    </p:anim>
                                    <p:anim calcmode="lin" valueType="num">
                                      <p:cBhvr>
                                        <p:cTn id="18" dur="500" fill="hold"/>
                                        <p:tgtEl>
                                          <p:spTgt spid="39939">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2" fill="hold" grpId="0" nodeType="clickEffect">
                                  <p:stCondLst>
                                    <p:cond delay="0"/>
                                  </p:stCondLst>
                                  <p:childTnLst>
                                    <p:set>
                                      <p:cBhvr>
                                        <p:cTn id="22" dur="1" fill="hold">
                                          <p:stCondLst>
                                            <p:cond delay="0"/>
                                          </p:stCondLst>
                                        </p:cTn>
                                        <p:tgtEl>
                                          <p:spTgt spid="39939">
                                            <p:txEl>
                                              <p:pRg st="2" end="2"/>
                                            </p:txEl>
                                          </p:spTgt>
                                        </p:tgtEl>
                                        <p:attrNameLst>
                                          <p:attrName>style.visibility</p:attrName>
                                        </p:attrNameLst>
                                      </p:cBhvr>
                                      <p:to>
                                        <p:strVal val="visible"/>
                                      </p:to>
                                    </p:set>
                                    <p:anim calcmode="lin" valueType="num">
                                      <p:cBhvr>
                                        <p:cTn id="23" dur="500" fill="hold"/>
                                        <p:tgtEl>
                                          <p:spTgt spid="39939">
                                            <p:txEl>
                                              <p:pRg st="2" end="2"/>
                                            </p:txEl>
                                          </p:spTgt>
                                        </p:tgtEl>
                                        <p:attrNameLst>
                                          <p:attrName>ppt_x</p:attrName>
                                        </p:attrNameLst>
                                      </p:cBhvr>
                                      <p:tavLst>
                                        <p:tav tm="0">
                                          <p:val>
                                            <p:strVal val="#ppt_x+#ppt_w/2"/>
                                          </p:val>
                                        </p:tav>
                                        <p:tav tm="100000">
                                          <p:val>
                                            <p:strVal val="#ppt_x"/>
                                          </p:val>
                                        </p:tav>
                                      </p:tavLst>
                                    </p:anim>
                                    <p:anim calcmode="lin" valueType="num">
                                      <p:cBhvr>
                                        <p:cTn id="24" dur="500" fill="hold"/>
                                        <p:tgtEl>
                                          <p:spTgt spid="39939">
                                            <p:txEl>
                                              <p:pRg st="2" end="2"/>
                                            </p:txEl>
                                          </p:spTgt>
                                        </p:tgtEl>
                                        <p:attrNameLst>
                                          <p:attrName>ppt_y</p:attrName>
                                        </p:attrNameLst>
                                      </p:cBhvr>
                                      <p:tavLst>
                                        <p:tav tm="0">
                                          <p:val>
                                            <p:strVal val="#ppt_y"/>
                                          </p:val>
                                        </p:tav>
                                        <p:tav tm="100000">
                                          <p:val>
                                            <p:strVal val="#ppt_y"/>
                                          </p:val>
                                        </p:tav>
                                      </p:tavLst>
                                    </p:anim>
                                    <p:anim calcmode="lin" valueType="num">
                                      <p:cBhvr>
                                        <p:cTn id="25" dur="500" fill="hold"/>
                                        <p:tgtEl>
                                          <p:spTgt spid="39939">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39939">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autoUpdateAnimBg="0"/>
    </p:bldLst>
  </p:timing>
</p:sld>
</file>

<file path=ppt/theme/theme1.xml><?xml version="1.0" encoding="utf-8"?>
<a:theme xmlns:a="http://schemas.openxmlformats.org/drawingml/2006/main" name="Zesty">
  <a:themeElements>
    <a:clrScheme name="Zesty 8">
      <a:dk1>
        <a:srgbClr val="000000"/>
      </a:dk1>
      <a:lt1>
        <a:srgbClr val="FF9900"/>
      </a:lt1>
      <a:dk2>
        <a:srgbClr val="FFFFFF"/>
      </a:dk2>
      <a:lt2>
        <a:srgbClr val="000000"/>
      </a:lt2>
      <a:accent1>
        <a:srgbClr val="FF0000"/>
      </a:accent1>
      <a:accent2>
        <a:srgbClr val="800080"/>
      </a:accent2>
      <a:accent3>
        <a:srgbClr val="FFCAAA"/>
      </a:accent3>
      <a:accent4>
        <a:srgbClr val="000000"/>
      </a:accent4>
      <a:accent5>
        <a:srgbClr val="FFAAAA"/>
      </a:accent5>
      <a:accent6>
        <a:srgbClr val="730073"/>
      </a:accent6>
      <a:hlink>
        <a:srgbClr val="A50021"/>
      </a:hlink>
      <a:folHlink>
        <a:srgbClr val="996600"/>
      </a:folHlink>
    </a:clrScheme>
    <a:fontScheme name="Zesty">
      <a:majorFont>
        <a:latin typeface="Arial Black"/>
        <a:ea typeface=""/>
        <a:cs typeface=""/>
      </a:majorFont>
      <a:minorFont>
        <a:latin typeface="Arial Blac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77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77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Zesty 1">
        <a:dk1>
          <a:srgbClr val="000000"/>
        </a:dk1>
        <a:lt1>
          <a:srgbClr val="FFFFFF"/>
        </a:lt1>
        <a:dk2>
          <a:srgbClr val="000000"/>
        </a:dk2>
        <a:lt2>
          <a:srgbClr val="B2B2B2"/>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Zesty 2">
        <a:dk1>
          <a:srgbClr val="000000"/>
        </a:dk1>
        <a:lt1>
          <a:srgbClr val="FFFFFF"/>
        </a:lt1>
        <a:dk2>
          <a:srgbClr val="000000"/>
        </a:dk2>
        <a:lt2>
          <a:srgbClr val="FFFFFF"/>
        </a:lt2>
        <a:accent1>
          <a:srgbClr val="CC3399"/>
        </a:accent1>
        <a:accent2>
          <a:srgbClr val="000066"/>
        </a:accent2>
        <a:accent3>
          <a:srgbClr val="FFFFFF"/>
        </a:accent3>
        <a:accent4>
          <a:srgbClr val="000000"/>
        </a:accent4>
        <a:accent5>
          <a:srgbClr val="E2ADCA"/>
        </a:accent5>
        <a:accent6>
          <a:srgbClr val="00005C"/>
        </a:accent6>
        <a:hlink>
          <a:srgbClr val="CC66FF"/>
        </a:hlink>
        <a:folHlink>
          <a:srgbClr val="660033"/>
        </a:folHlink>
      </a:clrScheme>
      <a:clrMap bg1="lt1" tx1="dk1" bg2="lt2" tx2="dk2" accent1="accent1" accent2="accent2" accent3="accent3" accent4="accent4" accent5="accent5" accent6="accent6" hlink="hlink" folHlink="folHlink"/>
    </a:extraClrScheme>
    <a:extraClrScheme>
      <a:clrScheme name="Zesty 3">
        <a:dk1>
          <a:srgbClr val="000000"/>
        </a:dk1>
        <a:lt1>
          <a:srgbClr val="FFFFFF"/>
        </a:lt1>
        <a:dk2>
          <a:srgbClr val="F8F8F8"/>
        </a:dk2>
        <a:lt2>
          <a:srgbClr val="336699"/>
        </a:lt2>
        <a:accent1>
          <a:srgbClr val="0099FF"/>
        </a:accent1>
        <a:accent2>
          <a:srgbClr val="33CCCC"/>
        </a:accent2>
        <a:accent3>
          <a:srgbClr val="FFFFFF"/>
        </a:accent3>
        <a:accent4>
          <a:srgbClr val="000000"/>
        </a:accent4>
        <a:accent5>
          <a:srgbClr val="AACAFF"/>
        </a:accent5>
        <a:accent6>
          <a:srgbClr val="2DB9B9"/>
        </a:accent6>
        <a:hlink>
          <a:srgbClr val="CC00CC"/>
        </a:hlink>
        <a:folHlink>
          <a:srgbClr val="333399"/>
        </a:folHlink>
      </a:clrScheme>
      <a:clrMap bg1="lt1" tx1="dk1" bg2="lt2" tx2="dk2" accent1="accent1" accent2="accent2" accent3="accent3" accent4="accent4" accent5="accent5" accent6="accent6" hlink="hlink" folHlink="folHlink"/>
    </a:extraClrScheme>
    <a:extraClrScheme>
      <a:clrScheme name="Zesty 4">
        <a:dk1>
          <a:srgbClr val="000000"/>
        </a:dk1>
        <a:lt1>
          <a:srgbClr val="FFFFFF"/>
        </a:lt1>
        <a:dk2>
          <a:srgbClr val="000000"/>
        </a:dk2>
        <a:lt2>
          <a:srgbClr val="FFFFFF"/>
        </a:lt2>
        <a:accent1>
          <a:srgbClr val="FF0000"/>
        </a:accent1>
        <a:accent2>
          <a:srgbClr val="008000"/>
        </a:accent2>
        <a:accent3>
          <a:srgbClr val="FFFFFF"/>
        </a:accent3>
        <a:accent4>
          <a:srgbClr val="000000"/>
        </a:accent4>
        <a:accent5>
          <a:srgbClr val="FFAAAA"/>
        </a:accent5>
        <a:accent6>
          <a:srgbClr val="007300"/>
        </a:accent6>
        <a:hlink>
          <a:srgbClr val="FFFFFF"/>
        </a:hlink>
        <a:folHlink>
          <a:srgbClr val="003300"/>
        </a:folHlink>
      </a:clrScheme>
      <a:clrMap bg1="lt1" tx1="dk1" bg2="lt2" tx2="dk2" accent1="accent1" accent2="accent2" accent3="accent3" accent4="accent4" accent5="accent5" accent6="accent6" hlink="hlink" folHlink="folHlink"/>
    </a:extraClrScheme>
    <a:extraClrScheme>
      <a:clrScheme name="Zesty 5">
        <a:dk1>
          <a:srgbClr val="000000"/>
        </a:dk1>
        <a:lt1>
          <a:srgbClr val="FFFFCC"/>
        </a:lt1>
        <a:dk2>
          <a:srgbClr val="FFFFFF"/>
        </a:dk2>
        <a:lt2>
          <a:srgbClr val="C58051"/>
        </a:lt2>
        <a:accent1>
          <a:srgbClr val="99CC00"/>
        </a:accent1>
        <a:accent2>
          <a:srgbClr val="800000"/>
        </a:accent2>
        <a:accent3>
          <a:srgbClr val="FFFFE2"/>
        </a:accent3>
        <a:accent4>
          <a:srgbClr val="000000"/>
        </a:accent4>
        <a:accent5>
          <a:srgbClr val="CAE2AA"/>
        </a:accent5>
        <a:accent6>
          <a:srgbClr val="730000"/>
        </a:accent6>
        <a:hlink>
          <a:srgbClr val="FF0000"/>
        </a:hlink>
        <a:folHlink>
          <a:srgbClr val="CC9900"/>
        </a:folHlink>
      </a:clrScheme>
      <a:clrMap bg1="lt1" tx1="dk1" bg2="lt2" tx2="dk2" accent1="accent1" accent2="accent2" accent3="accent3" accent4="accent4" accent5="accent5" accent6="accent6" hlink="hlink" folHlink="folHlink"/>
    </a:extraClrScheme>
    <a:extraClrScheme>
      <a:clrScheme name="Zesty 6">
        <a:dk1>
          <a:srgbClr val="000000"/>
        </a:dk1>
        <a:lt1>
          <a:srgbClr val="FFFFFF"/>
        </a:lt1>
        <a:dk2>
          <a:srgbClr val="000066"/>
        </a:dk2>
        <a:lt2>
          <a:srgbClr val="FFFFFF"/>
        </a:lt2>
        <a:accent1>
          <a:srgbClr val="F8F8F8"/>
        </a:accent1>
        <a:accent2>
          <a:srgbClr val="0066FF"/>
        </a:accent2>
        <a:accent3>
          <a:srgbClr val="FFFFFF"/>
        </a:accent3>
        <a:accent4>
          <a:srgbClr val="000000"/>
        </a:accent4>
        <a:accent5>
          <a:srgbClr val="FBFBFB"/>
        </a:accent5>
        <a:accent6>
          <a:srgbClr val="005CE7"/>
        </a:accent6>
        <a:hlink>
          <a:srgbClr val="FF0033"/>
        </a:hlink>
        <a:folHlink>
          <a:srgbClr val="000066"/>
        </a:folHlink>
      </a:clrScheme>
      <a:clrMap bg1="lt1" tx1="dk1" bg2="lt2" tx2="dk2" accent1="accent1" accent2="accent2" accent3="accent3" accent4="accent4" accent5="accent5" accent6="accent6" hlink="hlink" folHlink="folHlink"/>
    </a:extraClrScheme>
    <a:extraClrScheme>
      <a:clrScheme name="Zesty 7">
        <a:dk1>
          <a:srgbClr val="0000CC"/>
        </a:dk1>
        <a:lt1>
          <a:srgbClr val="FFFFFF"/>
        </a:lt1>
        <a:dk2>
          <a:srgbClr val="000000"/>
        </a:dk2>
        <a:lt2>
          <a:srgbClr val="FFFFFF"/>
        </a:lt2>
        <a:accent1>
          <a:srgbClr val="3366FF"/>
        </a:accent1>
        <a:accent2>
          <a:srgbClr val="000066"/>
        </a:accent2>
        <a:accent3>
          <a:srgbClr val="AAAAAA"/>
        </a:accent3>
        <a:accent4>
          <a:srgbClr val="DADADA"/>
        </a:accent4>
        <a:accent5>
          <a:srgbClr val="ADB8FF"/>
        </a:accent5>
        <a:accent6>
          <a:srgbClr val="00005C"/>
        </a:accent6>
        <a:hlink>
          <a:srgbClr val="333399"/>
        </a:hlink>
        <a:folHlink>
          <a:srgbClr val="99CCFF"/>
        </a:folHlink>
      </a:clrScheme>
      <a:clrMap bg1="dk2" tx1="lt1" bg2="dk1" tx2="lt2" accent1="accent1" accent2="accent2" accent3="accent3" accent4="accent4" accent5="accent5" accent6="accent6" hlink="hlink" folHlink="folHlink"/>
    </a:extraClrScheme>
    <a:extraClrScheme>
      <a:clrScheme name="Zesty 8">
        <a:dk1>
          <a:srgbClr val="000000"/>
        </a:dk1>
        <a:lt1>
          <a:srgbClr val="FF9900"/>
        </a:lt1>
        <a:dk2>
          <a:srgbClr val="FFFFFF"/>
        </a:dk2>
        <a:lt2>
          <a:srgbClr val="000000"/>
        </a:lt2>
        <a:accent1>
          <a:srgbClr val="FF0000"/>
        </a:accent1>
        <a:accent2>
          <a:srgbClr val="800080"/>
        </a:accent2>
        <a:accent3>
          <a:srgbClr val="FFCAAA"/>
        </a:accent3>
        <a:accent4>
          <a:srgbClr val="000000"/>
        </a:accent4>
        <a:accent5>
          <a:srgbClr val="FFAAAA"/>
        </a:accent5>
        <a:accent6>
          <a:srgbClr val="730073"/>
        </a:accent6>
        <a:hlink>
          <a:srgbClr val="A50021"/>
        </a:hlink>
        <a:folHlink>
          <a:srgbClr val="996600"/>
        </a:folHlink>
      </a:clrScheme>
      <a:clrMap bg1="lt1" tx1="dk1" bg2="lt2" tx2="dk2" accent1="accent1" accent2="accent2" accent3="accent3" accent4="accent4" accent5="accent5" accent6="accent6" hlink="hlink" folHlink="folHlink"/>
    </a:extraClrScheme>
    <a:extraClrScheme>
      <a:clrScheme name="Zesty 9">
        <a:dk1>
          <a:srgbClr val="000000"/>
        </a:dk1>
        <a:lt1>
          <a:srgbClr val="FFFFFF"/>
        </a:lt1>
        <a:dk2>
          <a:srgbClr val="FFFFFF"/>
        </a:dk2>
        <a:lt2>
          <a:srgbClr val="FF9900"/>
        </a:lt2>
        <a:accent1>
          <a:srgbClr val="FF0000"/>
        </a:accent1>
        <a:accent2>
          <a:srgbClr val="800080"/>
        </a:accent2>
        <a:accent3>
          <a:srgbClr val="FFFFFF"/>
        </a:accent3>
        <a:accent4>
          <a:srgbClr val="000000"/>
        </a:accent4>
        <a:accent5>
          <a:srgbClr val="FFAAAA"/>
        </a:accent5>
        <a:accent6>
          <a:srgbClr val="730073"/>
        </a:accent6>
        <a:hlink>
          <a:srgbClr val="A50021"/>
        </a:hlink>
        <a:folHlink>
          <a:srgbClr val="9966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FFFFFF"/>
    </a:dk2>
    <a:lt2>
      <a:srgbClr val="000000"/>
    </a:lt2>
    <a:accent1>
      <a:srgbClr val="FF0000"/>
    </a:accent1>
    <a:accent2>
      <a:srgbClr val="800080"/>
    </a:accent2>
    <a:accent3>
      <a:srgbClr val="FFFFFF"/>
    </a:accent3>
    <a:accent4>
      <a:srgbClr val="000000"/>
    </a:accent4>
    <a:accent5>
      <a:srgbClr val="FFAAAA"/>
    </a:accent5>
    <a:accent6>
      <a:srgbClr val="730073"/>
    </a:accent6>
    <a:hlink>
      <a:srgbClr val="A50021"/>
    </a:hlink>
    <a:folHlink>
      <a:srgbClr val="996600"/>
    </a:folHlink>
  </a:clrScheme>
</a:themeOverride>
</file>

<file path=docProps/app.xml><?xml version="1.0" encoding="utf-8"?>
<Properties xmlns="http://schemas.openxmlformats.org/officeDocument/2006/extended-properties" xmlns:vt="http://schemas.openxmlformats.org/officeDocument/2006/docPropsVTypes">
  <Template>C:\Program Files\Microsoft Office\Templates\Presentation Designs\ZESTY.POT</Template>
  <TotalTime>9416</TotalTime>
  <Words>2310</Words>
  <Application>Microsoft Office PowerPoint</Application>
  <PresentationFormat>On-screen Show (4:3)</PresentationFormat>
  <Paragraphs>410</Paragraphs>
  <Slides>25</Slides>
  <Notes>25</Notes>
  <HiddenSlides>0</HiddenSlides>
  <MMClips>1</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38" baseType="lpstr">
      <vt:lpstr>Times New Roman</vt:lpstr>
      <vt:lpstr>Arial Black</vt:lpstr>
      <vt:lpstr>Monotype Sorts</vt:lpstr>
      <vt:lpstr>Arial</vt:lpstr>
      <vt:lpstr>Book Antiqua</vt:lpstr>
      <vt:lpstr>Challenge Extra Bold</vt:lpstr>
      <vt:lpstr>Nadianne</vt:lpstr>
      <vt:lpstr>Felix Titling</vt:lpstr>
      <vt:lpstr>Forte</vt:lpstr>
      <vt:lpstr>Bertram</vt:lpstr>
      <vt:lpstr>Teletype</vt:lpstr>
      <vt:lpstr>Zesty</vt:lpstr>
      <vt:lpstr>Microsoft Clip Gallery</vt:lpstr>
      <vt:lpstr>Slide 1</vt:lpstr>
      <vt:lpstr>Effects of the Principles              of Learning</vt:lpstr>
      <vt:lpstr>Slide 3</vt:lpstr>
      <vt:lpstr>Slide 4</vt:lpstr>
      <vt:lpstr>TWO FORMS OF MOTIVATION</vt:lpstr>
      <vt:lpstr>Slide 6</vt:lpstr>
      <vt:lpstr>VARIABLE OF MOTIVATION</vt:lpstr>
      <vt:lpstr>HOW TO USE  LEVEL OF CONCERN</vt:lpstr>
      <vt:lpstr>HOW TO USE  LEVEL OF CONCERN</vt:lpstr>
      <vt:lpstr>VARIABLE OF MOTIVATION FEELING TONE</vt:lpstr>
      <vt:lpstr>THREE TYPES OF FEELING TONE</vt:lpstr>
      <vt:lpstr>Slide 12</vt:lpstr>
      <vt:lpstr>Slide 13</vt:lpstr>
      <vt:lpstr>VARIABLE OF MOTIVATION SUCCESS</vt:lpstr>
      <vt:lpstr>VARIABLE OF MOTIVATION SUCCESS</vt:lpstr>
      <vt:lpstr>HOW TO PROMOTE SUCCESS</vt:lpstr>
      <vt:lpstr>HOW TO PROMOTE SUCCESS</vt:lpstr>
      <vt:lpstr>HOW TO PROMOTE SUCCESS</vt:lpstr>
      <vt:lpstr>Slide 19</vt:lpstr>
      <vt:lpstr>VARIABLE OF MOTIVATION INTEREST</vt:lpstr>
      <vt:lpstr>TECHNIQUES FOR INTEREST</vt:lpstr>
      <vt:lpstr>Slide 22</vt:lpstr>
      <vt:lpstr>Slide 23</vt:lpstr>
      <vt:lpstr>VARIABLE OF  MOTIVATION</vt:lpstr>
      <vt:lpstr>Slide 25</vt:lpstr>
    </vt:vector>
  </TitlesOfParts>
  <Company>Flowing Wells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Iola Frans Administration</dc:creator>
  <cp:lastModifiedBy>Mary Odenbach</cp:lastModifiedBy>
  <cp:revision>55</cp:revision>
  <dcterms:created xsi:type="dcterms:W3CDTF">1998-11-23T21:24:00Z</dcterms:created>
  <dcterms:modified xsi:type="dcterms:W3CDTF">2011-02-08T22:25:57Z</dcterms:modified>
</cp:coreProperties>
</file>